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261" r:id="rId5"/>
    <p:sldId id="267" r:id="rId6"/>
  </p:sldIdLst>
  <p:sldSz cx="7772400" cy="10058400"/>
  <p:notesSz cx="6797675" cy="9926638"/>
  <p:custDataLst>
    <p:tags r:id="rId9"/>
  </p:custDataLst>
  <p:defaultTextStyle>
    <a:defPPr>
      <a:defRPr lang="en-US"/>
    </a:defPPr>
    <a:lvl1pPr marL="211647" indent="-211647" algn="l" defTabSz="846587" rtl="0" eaLnBrk="1" latinLnBrk="0" hangingPunct="1">
      <a:spcBef>
        <a:spcPts val="1200"/>
      </a:spcBef>
      <a:buChar char="•"/>
      <a:defRPr sz="1800" kern="1200">
        <a:solidFill>
          <a:schemeClr val="tx1"/>
        </a:solidFill>
        <a:latin typeface="+mn-lt"/>
        <a:ea typeface="+mn-ea"/>
        <a:cs typeface="+mn-cs"/>
      </a:defRPr>
    </a:lvl1pPr>
    <a:lvl2pPr marL="423293" indent="-211647" algn="l" defTabSz="846587" rtl="0" eaLnBrk="1" latinLnBrk="0" hangingPunct="1">
      <a:spcBef>
        <a:spcPts val="600"/>
      </a:spcBef>
      <a:buChar char="–"/>
      <a:defRPr sz="1600" kern="1200">
        <a:solidFill>
          <a:schemeClr val="tx1"/>
        </a:solidFill>
        <a:latin typeface="+mn-lt"/>
        <a:ea typeface="+mn-ea"/>
        <a:cs typeface="+mn-cs"/>
      </a:defRPr>
    </a:lvl2pPr>
    <a:lvl3pPr marL="634940" indent="-211647" algn="l" defTabSz="846587" rtl="0" eaLnBrk="1" latinLnBrk="0" hangingPunct="1">
      <a:spcBef>
        <a:spcPts val="600"/>
      </a:spcBef>
      <a:buChar char="&gt;"/>
      <a:defRPr sz="1600" kern="1200">
        <a:solidFill>
          <a:schemeClr val="tx1"/>
        </a:solidFill>
        <a:latin typeface="+mn-lt"/>
        <a:ea typeface="+mn-ea"/>
        <a:cs typeface="+mn-cs"/>
      </a:defRPr>
    </a:lvl3pPr>
    <a:lvl4pPr marL="846587" indent="-211647" algn="l" defTabSz="846587" rtl="0" eaLnBrk="1" latinLnBrk="0" hangingPunct="1">
      <a:spcBef>
        <a:spcPts val="600"/>
      </a:spcBef>
      <a:buChar char="–"/>
      <a:defRPr sz="1600" kern="1200">
        <a:solidFill>
          <a:schemeClr val="tx1"/>
        </a:solidFill>
        <a:latin typeface="+mn-lt"/>
        <a:ea typeface="+mn-ea"/>
        <a:cs typeface="+mn-cs"/>
      </a:defRPr>
    </a:lvl4pPr>
    <a:lvl5pPr marL="1058234" indent="-211647" algn="l" defTabSz="846587" rtl="0" eaLnBrk="1" latinLnBrk="0" hangingPunct="1">
      <a:spcBef>
        <a:spcPts val="600"/>
      </a:spcBef>
      <a:buChar char="&gt;"/>
      <a:defRPr sz="1600" kern="1200">
        <a:solidFill>
          <a:schemeClr val="tx1"/>
        </a:solidFill>
        <a:latin typeface="+mn-lt"/>
        <a:ea typeface="+mn-ea"/>
        <a:cs typeface="+mn-cs"/>
      </a:defRPr>
    </a:lvl5pPr>
    <a:lvl6pPr marL="1269880" indent="-211647" algn="l" defTabSz="846587" rtl="0" eaLnBrk="1" latinLnBrk="0" hangingPunct="1">
      <a:defRPr sz="1600" kern="1200">
        <a:solidFill>
          <a:schemeClr val="tx1"/>
        </a:solidFill>
        <a:latin typeface="+mn-lt"/>
        <a:ea typeface="+mn-ea"/>
        <a:cs typeface="+mn-cs"/>
      </a:defRPr>
    </a:lvl6pPr>
    <a:lvl7pPr marL="1481527" indent="-211647" algn="l" defTabSz="846587" rtl="0" eaLnBrk="1" latinLnBrk="0" hangingPunct="1">
      <a:defRPr sz="1600" kern="1200">
        <a:solidFill>
          <a:schemeClr val="tx1"/>
        </a:solidFill>
        <a:latin typeface="+mn-lt"/>
        <a:ea typeface="+mn-ea"/>
        <a:cs typeface="+mn-cs"/>
      </a:defRPr>
    </a:lvl7pPr>
    <a:lvl8pPr marL="1693174" indent="-211647" algn="l" defTabSz="846587" rtl="0" eaLnBrk="1" latinLnBrk="0" hangingPunct="1">
      <a:defRPr sz="1600" kern="1200">
        <a:solidFill>
          <a:schemeClr val="tx1"/>
        </a:solidFill>
        <a:latin typeface="+mn-lt"/>
        <a:ea typeface="+mn-ea"/>
        <a:cs typeface="+mn-cs"/>
      </a:defRPr>
    </a:lvl8pPr>
    <a:lvl9pPr marL="1904820" indent="-211647" algn="l" defTabSz="846587" rtl="0" eaLnBrk="1" latinLnBrk="0" hangingPunct="1">
      <a:defRPr sz="16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46B0A53-48CD-71B2-C694-5B322F0E23B2}" name="Martin, Gayle" initials="MG" userId="S::gayle.martin@bridgespan.org::e0ce0384-5b35-4d4a-ab50-e692635787fb" providerId="AD"/>
  <p188:author id="{33666AE8-2473-152D-A5E0-3403589EA80D}" name="Staab, Emily" initials="SE" userId="S::Emily.Staab@bridgespan.org::50eb5d93-0f7d-4555-a930-08927f6d5ca0"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9943A"/>
    <a:srgbClr val="95C43A"/>
    <a:srgbClr val="008542"/>
    <a:srgbClr val="7AB800"/>
    <a:srgbClr val="9FC918"/>
    <a:srgbClr val="00A9E0"/>
    <a:srgbClr val="398BC6"/>
    <a:srgbClr val="00437A"/>
    <a:srgbClr val="FFCF01"/>
    <a:srgbClr val="5C5C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D5ABB26-0587-4C30-8999-92F81FD0307C}">
  <a:tblStyle styleId="{9D7B26C5-4107-4FEC-AEDC-1716B250A1EF}" styleName="Light Style 1">
    <a:wholeTbl>
      <a:tcTxStyle>
        <a:fontRef idx="minor">
          <a:prstClr val="black"/>
        </a:fontRef>
        <a:schemeClr val="dk1"/>
      </a:tcTxStyle>
      <a:tcStyle>
        <a:tcBdr>
          <a:left>
            <a:ln>
              <a:noFill/>
            </a:ln>
          </a:left>
          <a:right>
            <a:ln>
              <a:noFill/>
            </a:ln>
          </a:right>
          <a:top>
            <a:ln>
              <a:noFill/>
            </a:ln>
          </a:top>
          <a:bottom>
            <a:ln>
              <a:noFill/>
            </a:ln>
          </a:bottom>
          <a:insideH>
            <a:ln w="9525" cmpd="sng">
              <a:solidFill>
                <a:schemeClr val="accent3"/>
              </a:solidFill>
            </a:ln>
          </a:insideH>
          <a:insideV>
            <a:ln>
              <a:noFill/>
            </a:ln>
          </a:insideV>
        </a:tcBdr>
        <a:fill>
          <a:noFill/>
        </a:fill>
      </a:tcStyle>
    </a:wholeTbl>
    <a:band1H>
      <a:tcStyle>
        <a:tcBdr>
          <a:top>
            <a:ln>
              <a:noFill/>
            </a:ln>
          </a:top>
          <a:bottom>
            <a:ln>
              <a:noFill/>
            </a:ln>
          </a:bottom>
        </a:tcBdr>
        <a:fill>
          <a:solidFill>
            <a:schemeClr val="lt1"/>
          </a:solidFill>
        </a:fill>
      </a:tcStyle>
    </a:band1H>
    <a:band2H>
      <a:tcStyle>
        <a:tcBdr/>
      </a:tcStyle>
    </a:band2H>
    <a:band1V>
      <a:tcStyle>
        <a:tcBdr/>
      </a:tcStyle>
    </a:band1V>
    <a:band2V>
      <a:tcStyle>
        <a:tcBdr/>
      </a:tcStyle>
    </a:band2V>
    <a:firstCol>
      <a:tcTxStyle b="on"/>
      <a:tcStyle>
        <a:tcBdr/>
      </a:tcStyle>
    </a:firstCol>
    <a:lastRow>
      <a:tcTxStyle b="on">
        <a:fontRef idx="minor">
          <a:prstClr val="black"/>
        </a:fontRef>
        <a:prstClr val="white"/>
      </a:tcTxStyle>
      <a:tcStyle>
        <a:tcBdr>
          <a:top>
            <a:ln w="19050" cmpd="sng">
              <a:solidFill>
                <a:schemeClr val="lt1"/>
              </a:solidFill>
            </a:ln>
          </a:top>
        </a:tcBdr>
        <a:fill>
          <a:solidFill>
            <a:schemeClr val="accent3"/>
          </a:solidFill>
        </a:fill>
      </a:tcStyle>
    </a:lastRow>
    <a:firstRow>
      <a:tcTxStyle b="on">
        <a:fontRef idx="minor">
          <a:prstClr val="black"/>
        </a:fontRef>
        <a:schemeClr val="dk1"/>
      </a:tcTxStyle>
      <a:tcStyle>
        <a:tcBdr>
          <a:bottom>
            <a:ln w="19050" cmpd="sng">
              <a:solidFill>
                <a:schemeClr val="dk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2808" y="102"/>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tags" Target="tags/tag1.xml"/><Relationship Id="rId14"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26B99848-9952-4819-982B-E9DBDACF91BB}" type="datetimeFigureOut">
              <a:rPr lang="en-US" smtClean="0"/>
              <a:t>3/10/2025</a:t>
            </a:fld>
            <a:endParaRPr lang="en-US"/>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6D7C5690-3CA1-438A-A5B7-7E5FCDDEEF4D}" type="slidenum">
              <a:rPr lang="en-US" smtClean="0"/>
              <a:t>‹#›</a:t>
            </a:fld>
            <a:endParaRPr lang="en-US"/>
          </a:p>
        </p:txBody>
      </p:sp>
    </p:spTree>
    <p:extLst>
      <p:ext uri="{BB962C8B-B14F-4D97-AF65-F5344CB8AC3E}">
        <p14:creationId xmlns:p14="http://schemas.microsoft.com/office/powerpoint/2010/main" val="33703341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F2963378-D80F-413D-94F6-C1B7A899B2C7}" type="datetimeFigureOut">
              <a:rPr lang="en-US" smtClean="0"/>
              <a:t>3/10/2025</a:t>
            </a:fld>
            <a:endParaRPr lang="en-US"/>
          </a:p>
        </p:txBody>
      </p:sp>
      <p:sp>
        <p:nvSpPr>
          <p:cNvPr id="4" name="Slide Image Placeholder 3"/>
          <p:cNvSpPr>
            <a:spLocks noGrp="1" noRot="1" noChangeAspect="1"/>
          </p:cNvSpPr>
          <p:nvPr>
            <p:ph type="sldImg" idx="2"/>
          </p:nvPr>
        </p:nvSpPr>
        <p:spPr>
          <a:xfrm>
            <a:off x="2105025" y="1241425"/>
            <a:ext cx="25876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61788A4E-386C-4E72-BFDF-A5FD3A207B50}" type="slidenum">
              <a:rPr lang="en-US" smtClean="0"/>
              <a:t>‹#›</a:t>
            </a:fld>
            <a:endParaRPr lang="en-US"/>
          </a:p>
        </p:txBody>
      </p:sp>
    </p:spTree>
    <p:extLst>
      <p:ext uri="{BB962C8B-B14F-4D97-AF65-F5344CB8AC3E}">
        <p14:creationId xmlns:p14="http://schemas.microsoft.com/office/powerpoint/2010/main" val="2083409889"/>
      </p:ext>
    </p:extLst>
  </p:cSld>
  <p:clrMap bg1="lt1" tx1="dk1" bg2="lt2" tx2="dk2" accent1="accent1" accent2="accent2" accent3="accent3" accent4="accent4" accent5="accent5" accent6="accent6" hlink="hlink" folHlink="folHlink"/>
  <p:notesStyle>
    <a:lvl1pPr marL="0" algn="l" defTabSz="1014227" rtl="0" eaLnBrk="1" latinLnBrk="0" hangingPunct="1">
      <a:defRPr sz="1331" kern="1200">
        <a:solidFill>
          <a:schemeClr val="tx1"/>
        </a:solidFill>
        <a:latin typeface="+mn-lt"/>
        <a:ea typeface="+mn-ea"/>
        <a:cs typeface="+mn-cs"/>
      </a:defRPr>
    </a:lvl1pPr>
    <a:lvl2pPr marL="507114" algn="l" defTabSz="1014227" rtl="0" eaLnBrk="1" latinLnBrk="0" hangingPunct="1">
      <a:defRPr sz="1331" kern="1200">
        <a:solidFill>
          <a:schemeClr val="tx1"/>
        </a:solidFill>
        <a:latin typeface="+mn-lt"/>
        <a:ea typeface="+mn-ea"/>
        <a:cs typeface="+mn-cs"/>
      </a:defRPr>
    </a:lvl2pPr>
    <a:lvl3pPr marL="1014227" algn="l" defTabSz="1014227" rtl="0" eaLnBrk="1" latinLnBrk="0" hangingPunct="1">
      <a:defRPr sz="1331" kern="1200">
        <a:solidFill>
          <a:schemeClr val="tx1"/>
        </a:solidFill>
        <a:latin typeface="+mn-lt"/>
        <a:ea typeface="+mn-ea"/>
        <a:cs typeface="+mn-cs"/>
      </a:defRPr>
    </a:lvl3pPr>
    <a:lvl4pPr marL="1521341" algn="l" defTabSz="1014227" rtl="0" eaLnBrk="1" latinLnBrk="0" hangingPunct="1">
      <a:defRPr sz="1331" kern="1200">
        <a:solidFill>
          <a:schemeClr val="tx1"/>
        </a:solidFill>
        <a:latin typeface="+mn-lt"/>
        <a:ea typeface="+mn-ea"/>
        <a:cs typeface="+mn-cs"/>
      </a:defRPr>
    </a:lvl4pPr>
    <a:lvl5pPr marL="2028455" algn="l" defTabSz="1014227" rtl="0" eaLnBrk="1" latinLnBrk="0" hangingPunct="1">
      <a:defRPr sz="1331" kern="1200">
        <a:solidFill>
          <a:schemeClr val="tx1"/>
        </a:solidFill>
        <a:latin typeface="+mn-lt"/>
        <a:ea typeface="+mn-ea"/>
        <a:cs typeface="+mn-cs"/>
      </a:defRPr>
    </a:lvl5pPr>
    <a:lvl6pPr marL="2535567" algn="l" defTabSz="1014227" rtl="0" eaLnBrk="1" latinLnBrk="0" hangingPunct="1">
      <a:defRPr sz="1331" kern="1200">
        <a:solidFill>
          <a:schemeClr val="tx1"/>
        </a:solidFill>
        <a:latin typeface="+mn-lt"/>
        <a:ea typeface="+mn-ea"/>
        <a:cs typeface="+mn-cs"/>
      </a:defRPr>
    </a:lvl6pPr>
    <a:lvl7pPr marL="3042681" algn="l" defTabSz="1014227" rtl="0" eaLnBrk="1" latinLnBrk="0" hangingPunct="1">
      <a:defRPr sz="1331" kern="1200">
        <a:solidFill>
          <a:schemeClr val="tx1"/>
        </a:solidFill>
        <a:latin typeface="+mn-lt"/>
        <a:ea typeface="+mn-ea"/>
        <a:cs typeface="+mn-cs"/>
      </a:defRPr>
    </a:lvl7pPr>
    <a:lvl8pPr marL="3549795" algn="l" defTabSz="1014227" rtl="0" eaLnBrk="1" latinLnBrk="0" hangingPunct="1">
      <a:defRPr sz="1331" kern="1200">
        <a:solidFill>
          <a:schemeClr val="tx1"/>
        </a:solidFill>
        <a:latin typeface="+mn-lt"/>
        <a:ea typeface="+mn-ea"/>
        <a:cs typeface="+mn-cs"/>
      </a:defRPr>
    </a:lvl8pPr>
    <a:lvl9pPr marL="4056908" algn="l" defTabSz="1014227" rtl="0" eaLnBrk="1" latinLnBrk="0" hangingPunct="1">
      <a:defRPr sz="133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image" Target="../media/image3.png"/><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tags" Target="../tags/tag8.xml"/><Relationship Id="rId5" Type="http://schemas.openxmlformats.org/officeDocument/2006/relationships/image" Target="../media/image1.emf"/><Relationship Id="rId4" Type="http://schemas.openxmlformats.org/officeDocument/2006/relationships/oleObject" Target="../embeddings/oleObject4.bin"/></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ags" Target="../tags/tag14.xml"/><Relationship Id="rId4" Type="http://schemas.openxmlformats.org/officeDocument/2006/relationships/image" Target="../media/image5.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15.xml"/><Relationship Id="rId4" Type="http://schemas.openxmlformats.org/officeDocument/2006/relationships/image" Target="../media/image6.tiff"/></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1018622C-7B0F-A667-5705-A0CB5DBD79BA}"/>
              </a:ext>
            </a:extLst>
          </p:cNvPr>
          <p:cNvGraphicFramePr>
            <a:graphicFrameLocks noChangeAspect="1"/>
          </p:cNvGraphicFramePr>
          <p:nvPr userDrawn="1">
            <p:custDataLst>
              <p:tags r:id="rId2"/>
            </p:custDataLst>
            <p:extLst>
              <p:ext uri="{D42A27DB-BD31-4B8C-83A1-F6EECF244321}">
                <p14:modId xmlns:p14="http://schemas.microsoft.com/office/powerpoint/2010/main" val="151569920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606" imgH="608" progId="TCLayout.ActiveDocument.1">
                  <p:embed/>
                </p:oleObj>
              </mc:Choice>
              <mc:Fallback>
                <p:oleObj name="think-cell Slide" r:id="rId4" imgW="606" imgH="608" progId="TCLayout.ActiveDocument.1">
                  <p:embed/>
                  <p:pic>
                    <p:nvPicPr>
                      <p:cNvPr id="5" name="think-cell data - do not delete" hidden="1">
                        <a:extLst>
                          <a:ext uri="{FF2B5EF4-FFF2-40B4-BE49-F238E27FC236}">
                            <a16:creationId xmlns:a16="http://schemas.microsoft.com/office/drawing/2014/main" id="{1018622C-7B0F-A667-5705-A0CB5DBD79B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Subtitle"/>
          <p:cNvSpPr>
            <a:spLocks noGrp="1"/>
          </p:cNvSpPr>
          <p:nvPr>
            <p:ph type="subTitle" idx="1" hasCustomPrompt="1"/>
          </p:nvPr>
        </p:nvSpPr>
        <p:spPr>
          <a:xfrm>
            <a:off x="737751" y="5275929"/>
            <a:ext cx="6223398" cy="939042"/>
          </a:xfrm>
        </p:spPr>
        <p:txBody>
          <a:bodyPr/>
          <a:lstStyle>
            <a:lvl1pPr marL="0" indent="0" algn="l">
              <a:lnSpc>
                <a:spcPct val="100000"/>
              </a:lnSpc>
              <a:spcBef>
                <a:spcPts val="0"/>
              </a:spcBef>
              <a:buNone/>
              <a:defRPr sz="2933">
                <a:solidFill>
                  <a:schemeClr val="bg2"/>
                </a:solidFill>
              </a:defRPr>
            </a:lvl1pPr>
            <a:lvl2pPr marL="657360" indent="0" algn="ctr">
              <a:buNone/>
              <a:defRPr sz="2875"/>
            </a:lvl2pPr>
            <a:lvl3pPr marL="1314721" indent="0" algn="ctr">
              <a:buNone/>
              <a:defRPr sz="2587"/>
            </a:lvl3pPr>
            <a:lvl4pPr marL="1972081" indent="0" algn="ctr">
              <a:buNone/>
              <a:defRPr sz="2301"/>
            </a:lvl4pPr>
            <a:lvl5pPr marL="2629443" indent="0" algn="ctr">
              <a:buNone/>
              <a:defRPr sz="2301"/>
            </a:lvl5pPr>
            <a:lvl6pPr marL="3286803" indent="0" algn="ctr">
              <a:buNone/>
              <a:defRPr sz="2301"/>
            </a:lvl6pPr>
            <a:lvl7pPr marL="3944160" indent="0" algn="ctr">
              <a:buNone/>
              <a:defRPr sz="2301"/>
            </a:lvl7pPr>
            <a:lvl8pPr marL="4601519" indent="0" algn="ctr">
              <a:buNone/>
              <a:defRPr sz="2301"/>
            </a:lvl8pPr>
            <a:lvl9pPr marL="5258884" indent="0" algn="ctr">
              <a:buNone/>
              <a:defRPr sz="2301"/>
            </a:lvl9pPr>
          </a:lstStyle>
          <a:p>
            <a:r>
              <a:rPr lang="en-US"/>
              <a:t>Click to add subtitle/contacts/date</a:t>
            </a:r>
          </a:p>
        </p:txBody>
      </p:sp>
      <p:sp>
        <p:nvSpPr>
          <p:cNvPr id="2" name="Title"/>
          <p:cNvSpPr>
            <a:spLocks noGrp="1"/>
          </p:cNvSpPr>
          <p:nvPr>
            <p:ph type="ctrTitle" hasCustomPrompt="1"/>
          </p:nvPr>
        </p:nvSpPr>
        <p:spPr>
          <a:xfrm>
            <a:off x="737751" y="1915151"/>
            <a:ext cx="6223398" cy="3224866"/>
          </a:xfrm>
          <a:prstGeom prst="rect">
            <a:avLst/>
          </a:prstGeom>
        </p:spPr>
        <p:txBody>
          <a:bodyPr vert="horz" anchor="b"/>
          <a:lstStyle>
            <a:lvl1pPr algn="l">
              <a:spcBef>
                <a:spcPts val="0"/>
              </a:spcBef>
              <a:defRPr sz="7040" b="0" cap="all" baseline="0">
                <a:solidFill>
                  <a:schemeClr val="bg2"/>
                </a:solidFill>
              </a:defRPr>
            </a:lvl1pPr>
          </a:lstStyle>
          <a:p>
            <a:r>
              <a:rPr lang="en-US"/>
              <a:t>Click to add title</a:t>
            </a:r>
          </a:p>
        </p:txBody>
      </p:sp>
      <p:cxnSp>
        <p:nvCxnSpPr>
          <p:cNvPr id="12" name="Blue horizontal line"/>
          <p:cNvCxnSpPr/>
          <p:nvPr userDrawn="1"/>
        </p:nvCxnSpPr>
        <p:spPr>
          <a:xfrm>
            <a:off x="742955" y="5149326"/>
            <a:ext cx="6225623" cy="0"/>
          </a:xfrm>
          <a:prstGeom prst="line">
            <a:avLst/>
          </a:prstGeom>
          <a:ln w="38100" cap="rnd">
            <a:solidFill>
              <a:schemeClr val="accent1"/>
            </a:solidFill>
          </a:ln>
        </p:spPr>
        <p:style>
          <a:lnRef idx="1">
            <a:schemeClr val="accent1"/>
          </a:lnRef>
          <a:fillRef idx="0">
            <a:schemeClr val="accent1"/>
          </a:fillRef>
          <a:effectRef idx="0">
            <a:schemeClr val="accent1"/>
          </a:effectRef>
          <a:fontRef idx="minor">
            <a:schemeClr val="tx1"/>
          </a:fontRef>
        </p:style>
      </p:cxnSp>
      <p:pic>
        <p:nvPicPr>
          <p:cNvPr id="21" name="Blue wave"/>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0" y="8018585"/>
            <a:ext cx="7784888" cy="2039815"/>
          </a:xfrm>
          <a:prstGeom prst="rect">
            <a:avLst/>
          </a:prstGeom>
        </p:spPr>
      </p:pic>
    </p:spTree>
    <p:custDataLst>
      <p:tags r:id="rId1"/>
    </p:custDataLst>
    <p:extLst>
      <p:ext uri="{BB962C8B-B14F-4D97-AF65-F5344CB8AC3E}">
        <p14:creationId xmlns:p14="http://schemas.microsoft.com/office/powerpoint/2010/main" val="4012046067"/>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btfpLayoutConfig" hidden="1"/>
          <p:cNvSpPr txBox="1"/>
          <p:nvPr userDrawn="1"/>
        </p:nvSpPr>
        <p:spPr bwMode="gray">
          <a:xfrm>
            <a:off x="8097" y="18627"/>
            <a:ext cx="809856" cy="134543"/>
          </a:xfrm>
          <a:prstGeom prst="rect">
            <a:avLst/>
          </a:prstGeom>
          <a:noFill/>
        </p:spPr>
        <p:txBody>
          <a:bodyPr vert="horz" wrap="none" lIns="51762" tIns="51762" rIns="51762" bIns="51762" rtlCol="0">
            <a:spAutoFit/>
          </a:bodyPr>
          <a:lstStyle/>
          <a:p>
            <a:pPr marL="0" indent="0">
              <a:buNone/>
            </a:pPr>
            <a:r>
              <a:rPr lang="en-US" sz="195">
                <a:solidFill>
                  <a:srgbClr val="FFFFFF">
                    <a:alpha val="0"/>
                  </a:srgbClr>
                </a:solidFill>
              </a:rPr>
              <a:t>overall_0_131690428734084882 columns_1_131690428734084882 </a:t>
            </a:r>
            <a:endParaRPr lang="en-US" sz="195" err="1">
              <a:solidFill>
                <a:srgbClr val="FFFFFF">
                  <a:alpha val="0"/>
                </a:srgbClr>
              </a:solidFill>
            </a:endParaRPr>
          </a:p>
        </p:txBody>
      </p:sp>
    </p:spTree>
    <p:custDataLst>
      <p:tags r:id="rId1"/>
    </p:custDataLst>
    <p:extLst>
      <p:ext uri="{BB962C8B-B14F-4D97-AF65-F5344CB8AC3E}">
        <p14:creationId xmlns:p14="http://schemas.microsoft.com/office/powerpoint/2010/main" val="563444238"/>
      </p:ext>
    </p:extLst>
  </p:cSld>
  <p:clrMapOvr>
    <a:masterClrMapping/>
  </p:clrMapOvr>
  <p:extLst>
    <p:ext uri="{DCECCB84-F9BA-43D5-87BE-67443E8EF086}">
      <p15:sldGuideLst xmlns:p15="http://schemas.microsoft.com/office/powerpoint/2012/main">
        <p15:guide id="1" pos="189" userDrawn="1">
          <p15:clr>
            <a:srgbClr val="CCCCCC"/>
          </p15:clr>
        </p15:guide>
        <p15:guide id="2" pos="4825" userDrawn="1">
          <p15:clr>
            <a:srgbClr val="CCCCCC"/>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4E1BF53A-44D7-E166-01D4-1B58993E0321}"/>
              </a:ext>
            </a:extLst>
          </p:cNvPr>
          <p:cNvGraphicFramePr>
            <a:graphicFrameLocks noChangeAspect="1"/>
          </p:cNvGraphicFramePr>
          <p:nvPr userDrawn="1">
            <p:custDataLst>
              <p:tags r:id="rId2"/>
            </p:custDataLst>
            <p:extLst>
              <p:ext uri="{D42A27DB-BD31-4B8C-83A1-F6EECF244321}">
                <p14:modId xmlns:p14="http://schemas.microsoft.com/office/powerpoint/2010/main" val="249562856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606" imgH="608" progId="TCLayout.ActiveDocument.1">
                  <p:embed/>
                </p:oleObj>
              </mc:Choice>
              <mc:Fallback>
                <p:oleObj name="think-cell Slide" r:id="rId4" imgW="606" imgH="608" progId="TCLayout.ActiveDocument.1">
                  <p:embed/>
                  <p:pic>
                    <p:nvPicPr>
                      <p:cNvPr id="4" name="think-cell data - do not delete" hidden="1">
                        <a:extLst>
                          <a:ext uri="{FF2B5EF4-FFF2-40B4-BE49-F238E27FC236}">
                            <a16:creationId xmlns:a16="http://schemas.microsoft.com/office/drawing/2014/main" id="{4E1BF53A-44D7-E166-01D4-1B58993E0321}"/>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p:cNvSpPr>
            <a:spLocks noGrp="1"/>
          </p:cNvSpPr>
          <p:nvPr userDrawn="1">
            <p:ph type="title"/>
          </p:nvPr>
        </p:nvSpPr>
        <p:spPr>
          <a:xfrm>
            <a:off x="307708" y="9"/>
            <a:ext cx="7345323" cy="1285808"/>
          </a:xfrm>
          <a:prstGeom prst="rect">
            <a:avLst/>
          </a:prstGeom>
        </p:spPr>
        <p:txBody>
          <a:bodyPr vert="horz"/>
          <a:lstStyle>
            <a:lvl1pPr>
              <a:defRPr sz="2800"/>
            </a:lvl1pPr>
          </a:lstStyle>
          <a:p>
            <a:endParaRPr lang="en-US"/>
          </a:p>
        </p:txBody>
      </p:sp>
      <p:sp>
        <p:nvSpPr>
          <p:cNvPr id="6" name="btfpLayoutConfig" hidden="1"/>
          <p:cNvSpPr txBox="1"/>
          <p:nvPr userDrawn="1"/>
        </p:nvSpPr>
        <p:spPr bwMode="gray">
          <a:xfrm>
            <a:off x="10145" y="17161"/>
            <a:ext cx="7101556" cy="128248"/>
          </a:xfrm>
          <a:prstGeom prst="rect">
            <a:avLst/>
          </a:prstGeom>
          <a:noFill/>
        </p:spPr>
        <p:txBody>
          <a:bodyPr vert="horz" wrap="square" lIns="48645" tIns="48645" rIns="48645" bIns="48645" rtlCol="0">
            <a:spAutoFit/>
          </a:bodyPr>
          <a:lstStyle/>
          <a:p>
            <a:pPr marL="0" indent="0">
              <a:buNone/>
            </a:pPr>
            <a:r>
              <a:rPr lang="en-US" sz="195">
                <a:solidFill>
                  <a:srgbClr val="FFFFFF">
                    <a:alpha val="0"/>
                  </a:srgbClr>
                </a:solidFill>
              </a:rPr>
              <a:t>overall_0_131733708841261106 columns_1_131733708841261106 </a:t>
            </a:r>
            <a:endParaRPr lang="en-US" sz="195" err="1">
              <a:solidFill>
                <a:srgbClr val="FFFFFF">
                  <a:alpha val="0"/>
                </a:srgbClr>
              </a:solidFill>
            </a:endParaRPr>
          </a:p>
        </p:txBody>
      </p:sp>
    </p:spTree>
    <p:custDataLst>
      <p:tags r:id="rId1"/>
    </p:custDataLst>
    <p:extLst>
      <p:ext uri="{BB962C8B-B14F-4D97-AF65-F5344CB8AC3E}">
        <p14:creationId xmlns:p14="http://schemas.microsoft.com/office/powerpoint/2010/main" val="604292435"/>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4E1BF53A-44D7-E166-01D4-1B58993E0321}"/>
              </a:ext>
            </a:extLst>
          </p:cNvPr>
          <p:cNvGraphicFramePr>
            <a:graphicFrameLocks noChangeAspect="1"/>
          </p:cNvGraphicFramePr>
          <p:nvPr userDrawn="1">
            <p:custDataLst>
              <p:tags r:id="rId2"/>
            </p:custDataLst>
            <p:extLst>
              <p:ext uri="{D42A27DB-BD31-4B8C-83A1-F6EECF244321}">
                <p14:modId xmlns:p14="http://schemas.microsoft.com/office/powerpoint/2010/main" val="320690551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606" imgH="608" progId="TCLayout.ActiveDocument.1">
                  <p:embed/>
                </p:oleObj>
              </mc:Choice>
              <mc:Fallback>
                <p:oleObj name="think-cell Slide" r:id="rId4" imgW="606" imgH="608" progId="TCLayout.ActiveDocument.1">
                  <p:embed/>
                  <p:pic>
                    <p:nvPicPr>
                      <p:cNvPr id="4" name="think-cell data - do not delete" hidden="1">
                        <a:extLst>
                          <a:ext uri="{FF2B5EF4-FFF2-40B4-BE49-F238E27FC236}">
                            <a16:creationId xmlns:a16="http://schemas.microsoft.com/office/drawing/2014/main" id="{4E1BF53A-44D7-E166-01D4-1B58993E0321}"/>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0" name="Rectangle: Top Corners Snipped 59">
            <a:extLst>
              <a:ext uri="{FF2B5EF4-FFF2-40B4-BE49-F238E27FC236}">
                <a16:creationId xmlns:a16="http://schemas.microsoft.com/office/drawing/2014/main" id="{DC928347-8073-81E5-DFAA-44258252E85F}"/>
              </a:ext>
            </a:extLst>
          </p:cNvPr>
          <p:cNvSpPr/>
          <p:nvPr/>
        </p:nvSpPr>
        <p:spPr bwMode="gray">
          <a:xfrm>
            <a:off x="6180866" y="1839311"/>
            <a:ext cx="1126734" cy="6796816"/>
          </a:xfrm>
          <a:prstGeom prst="snip2SameRect">
            <a:avLst/>
          </a:prstGeom>
          <a:ln w="38100" cap="flat" cmpd="sng" algn="ctr">
            <a:solidFill>
              <a:schemeClr val="bg1">
                <a:lumMod val="90000"/>
              </a:schemeClr>
            </a:solidFill>
            <a:prstDash val="solid"/>
            <a:miter lim="800000"/>
            <a:headEnd type="none" w="med" len="med"/>
            <a:tailEnd type="triangle" w="med" len="med"/>
          </a:ln>
          <a:scene3d>
            <a:camera prst="orthographicFront">
              <a:rot lat="0" lon="10800000" rev="0"/>
            </a:camera>
            <a:lightRig rig="threePt" dir="t"/>
          </a:scene3d>
        </p:spPr>
        <p:style>
          <a:lnRef idx="1">
            <a:schemeClr val="accent1"/>
          </a:lnRef>
          <a:fillRef idx="0">
            <a:schemeClr val="accent1"/>
          </a:fillRef>
          <a:effectRef idx="0">
            <a:schemeClr val="accent1"/>
          </a:effectRef>
          <a:fontRef idx="minor">
            <a:schemeClr val="tx1"/>
          </a:fontRef>
        </p:style>
        <p:txBody>
          <a:bodyPr wrap="square" rtlCol="0" anchor="ctr"/>
          <a:lstStyle/>
          <a:p>
            <a:pPr algn="ctr"/>
            <a:endParaRPr lang="en-US" sz="1100">
              <a:solidFill>
                <a:srgbClr val="5F6062"/>
              </a:solidFill>
            </a:endParaRPr>
          </a:p>
        </p:txBody>
      </p:sp>
      <p:sp>
        <p:nvSpPr>
          <p:cNvPr id="61" name="Rectangle 60">
            <a:extLst>
              <a:ext uri="{FF2B5EF4-FFF2-40B4-BE49-F238E27FC236}">
                <a16:creationId xmlns:a16="http://schemas.microsoft.com/office/drawing/2014/main" id="{2D185CE1-2B86-D810-CD6D-AE2489CFF13D}"/>
              </a:ext>
            </a:extLst>
          </p:cNvPr>
          <p:cNvSpPr/>
          <p:nvPr/>
        </p:nvSpPr>
        <p:spPr bwMode="gray">
          <a:xfrm>
            <a:off x="5497562" y="2813459"/>
            <a:ext cx="1484714" cy="1074319"/>
          </a:xfrm>
          <a:prstGeom prst="rect">
            <a:avLst/>
          </a:prstGeom>
          <a:solidFill>
            <a:srgbClr val="398BC6"/>
          </a:solidFill>
          <a:ln w="22225"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86" tIns="24386" rIns="24386" bIns="24386" numCol="1" spcCol="0" rtlCol="0" fromWordArt="0" anchor="ctr" anchorCtr="0" forceAA="0" compatLnSpc="1">
            <a:prstTxWarp prst="textNoShape">
              <a:avLst/>
            </a:prstTxWarp>
            <a:noAutofit/>
          </a:bodyPr>
          <a:lstStyle/>
          <a:p>
            <a:pPr marL="457200" indent="0">
              <a:buNone/>
            </a:pPr>
            <a:r>
              <a:rPr lang="en-US" sz="1200" b="1">
                <a:solidFill>
                  <a:srgbClr val="FFFFFF"/>
                </a:solidFill>
              </a:rPr>
              <a:t>Funding structure</a:t>
            </a:r>
          </a:p>
        </p:txBody>
      </p:sp>
      <p:sp>
        <p:nvSpPr>
          <p:cNvPr id="62" name="Pentagon 19">
            <a:extLst>
              <a:ext uri="{FF2B5EF4-FFF2-40B4-BE49-F238E27FC236}">
                <a16:creationId xmlns:a16="http://schemas.microsoft.com/office/drawing/2014/main" id="{0D527277-BD0B-1B98-4747-548746A48A16}"/>
              </a:ext>
            </a:extLst>
          </p:cNvPr>
          <p:cNvSpPr/>
          <p:nvPr/>
        </p:nvSpPr>
        <p:spPr bwMode="gray">
          <a:xfrm>
            <a:off x="2674953" y="2813459"/>
            <a:ext cx="3154347" cy="1074319"/>
          </a:xfrm>
          <a:prstGeom prst="homePlate">
            <a:avLst>
              <a:gd name="adj" fmla="val 23000"/>
            </a:avLst>
          </a:prstGeom>
          <a:solidFill>
            <a:srgbClr val="D0D1D3"/>
          </a:solidFill>
          <a:ln w="22225" cap="flat" cmpd="sng" algn="ctr">
            <a:solidFill>
              <a:schemeClr val="tx2"/>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86" tIns="24386" rIns="24386" bIns="24386" numCol="1" spcCol="0" rtlCol="0" fromWordArt="0" anchor="ctr" anchorCtr="0" forceAA="0" compatLnSpc="1">
            <a:prstTxWarp prst="textNoShape">
              <a:avLst/>
            </a:prstTxWarp>
            <a:noAutofit/>
          </a:bodyPr>
          <a:lstStyle/>
          <a:p>
            <a:pPr marL="619125" indent="0">
              <a:buNone/>
            </a:pPr>
            <a:endParaRPr lang="en-US" sz="1400"/>
          </a:p>
        </p:txBody>
      </p:sp>
      <p:sp>
        <p:nvSpPr>
          <p:cNvPr id="63" name="Pentagon 7">
            <a:extLst>
              <a:ext uri="{FF2B5EF4-FFF2-40B4-BE49-F238E27FC236}">
                <a16:creationId xmlns:a16="http://schemas.microsoft.com/office/drawing/2014/main" id="{5E40EF6E-BE5A-02A3-9E54-743590A7F1EB}"/>
              </a:ext>
            </a:extLst>
          </p:cNvPr>
          <p:cNvSpPr/>
          <p:nvPr/>
        </p:nvSpPr>
        <p:spPr bwMode="gray">
          <a:xfrm>
            <a:off x="548777" y="2813459"/>
            <a:ext cx="2441012" cy="1074319"/>
          </a:xfrm>
          <a:prstGeom prst="homePlate">
            <a:avLst>
              <a:gd name="adj" fmla="val 21500"/>
            </a:avLst>
          </a:prstGeom>
          <a:solidFill>
            <a:srgbClr val="398BC6"/>
          </a:solidFill>
          <a:ln w="22225" cap="flat" cmpd="sng" algn="ctr">
            <a:solidFill>
              <a:schemeClr val="tx2"/>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4320" tIns="24386" rIns="24386" bIns="24386" numCol="1" spcCol="0" rtlCol="0" fromWordArt="0" anchor="ctr" anchorCtr="0" forceAA="0" compatLnSpc="1">
            <a:prstTxWarp prst="textNoShape">
              <a:avLst/>
            </a:prstTxWarp>
            <a:noAutofit/>
          </a:bodyPr>
          <a:lstStyle/>
          <a:p>
            <a:pPr marL="182880" indent="0">
              <a:buNone/>
            </a:pPr>
            <a:r>
              <a:rPr lang="en-US" sz="1400">
                <a:solidFill>
                  <a:srgbClr val="FFFFFF"/>
                </a:solidFill>
              </a:rPr>
              <a:t>How does the collaborative </a:t>
            </a:r>
            <a:r>
              <a:rPr lang="en-US" sz="1400" b="1">
                <a:solidFill>
                  <a:srgbClr val="FFFFFF"/>
                </a:solidFill>
              </a:rPr>
              <a:t>work             with donors?</a:t>
            </a:r>
          </a:p>
        </p:txBody>
      </p:sp>
      <p:sp>
        <p:nvSpPr>
          <p:cNvPr id="64" name="Rectangle 63">
            <a:extLst>
              <a:ext uri="{FF2B5EF4-FFF2-40B4-BE49-F238E27FC236}">
                <a16:creationId xmlns:a16="http://schemas.microsoft.com/office/drawing/2014/main" id="{92C94367-BCFA-70DA-E70D-410349CCE199}"/>
              </a:ext>
            </a:extLst>
          </p:cNvPr>
          <p:cNvSpPr/>
          <p:nvPr/>
        </p:nvSpPr>
        <p:spPr bwMode="gray">
          <a:xfrm>
            <a:off x="5497562" y="6532534"/>
            <a:ext cx="1484714" cy="1074319"/>
          </a:xfrm>
          <a:prstGeom prst="rect">
            <a:avLst/>
          </a:prstGeom>
          <a:solidFill>
            <a:srgbClr val="7AB800"/>
          </a:solidFill>
          <a:ln w="22225"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86" tIns="24386" rIns="24386" bIns="24386" numCol="1" spcCol="0" rtlCol="0" fromWordArt="0" anchor="ctr" anchorCtr="0" forceAA="0" compatLnSpc="1">
            <a:prstTxWarp prst="textNoShape">
              <a:avLst/>
            </a:prstTxWarp>
            <a:noAutofit/>
          </a:bodyPr>
          <a:lstStyle/>
          <a:p>
            <a:pPr marL="457200" indent="0">
              <a:buNone/>
            </a:pPr>
            <a:r>
              <a:rPr lang="en-US" sz="1200" b="1">
                <a:solidFill>
                  <a:srgbClr val="FFFFFF"/>
                </a:solidFill>
              </a:rPr>
              <a:t>Operating model</a:t>
            </a:r>
          </a:p>
        </p:txBody>
      </p:sp>
      <p:sp>
        <p:nvSpPr>
          <p:cNvPr id="65" name="Pentagon 20">
            <a:extLst>
              <a:ext uri="{FF2B5EF4-FFF2-40B4-BE49-F238E27FC236}">
                <a16:creationId xmlns:a16="http://schemas.microsoft.com/office/drawing/2014/main" id="{DE4D0243-F11D-9AA9-9430-A083333152AB}"/>
              </a:ext>
            </a:extLst>
          </p:cNvPr>
          <p:cNvSpPr/>
          <p:nvPr/>
        </p:nvSpPr>
        <p:spPr bwMode="gray">
          <a:xfrm>
            <a:off x="2674953" y="6532534"/>
            <a:ext cx="3154347" cy="1074319"/>
          </a:xfrm>
          <a:prstGeom prst="homePlate">
            <a:avLst>
              <a:gd name="adj" fmla="val 17500"/>
            </a:avLst>
          </a:prstGeom>
          <a:solidFill>
            <a:srgbClr val="D0D1D3"/>
          </a:solidFill>
          <a:ln w="22225" cap="flat" cmpd="sng" algn="ctr">
            <a:solidFill>
              <a:schemeClr val="tx2"/>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86" tIns="24386" rIns="24386" bIns="24386" numCol="1" spcCol="0" rtlCol="0" fromWordArt="0" anchor="ctr" anchorCtr="0" forceAA="0" compatLnSpc="1">
            <a:prstTxWarp prst="textNoShape">
              <a:avLst/>
            </a:prstTxWarp>
            <a:noAutofit/>
          </a:bodyPr>
          <a:lstStyle/>
          <a:p>
            <a:pPr marL="619358" indent="0">
              <a:buNone/>
            </a:pPr>
            <a:endParaRPr lang="en-US" sz="1050">
              <a:solidFill>
                <a:srgbClr val="464547"/>
              </a:solidFill>
            </a:endParaRPr>
          </a:p>
        </p:txBody>
      </p:sp>
      <p:sp>
        <p:nvSpPr>
          <p:cNvPr id="66" name="Pentagon 9">
            <a:extLst>
              <a:ext uri="{FF2B5EF4-FFF2-40B4-BE49-F238E27FC236}">
                <a16:creationId xmlns:a16="http://schemas.microsoft.com/office/drawing/2014/main" id="{54589BF0-EFD9-01DF-2161-71396660CE62}"/>
              </a:ext>
            </a:extLst>
          </p:cNvPr>
          <p:cNvSpPr/>
          <p:nvPr/>
        </p:nvSpPr>
        <p:spPr bwMode="gray">
          <a:xfrm>
            <a:off x="548777" y="6532535"/>
            <a:ext cx="2441012" cy="1074319"/>
          </a:xfrm>
          <a:prstGeom prst="homePlate">
            <a:avLst>
              <a:gd name="adj" fmla="val 20500"/>
            </a:avLst>
          </a:prstGeom>
          <a:solidFill>
            <a:srgbClr val="7AB800"/>
          </a:solidFill>
          <a:ln w="22225" cap="flat" cmpd="sng" algn="ctr">
            <a:solidFill>
              <a:schemeClr val="tx2"/>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4320" tIns="24386" rIns="24386" bIns="24386" numCol="1" spcCol="0" rtlCol="0" fromWordArt="0" anchor="ctr" anchorCtr="0" forceAA="0" compatLnSpc="1">
            <a:prstTxWarp prst="textNoShape">
              <a:avLst/>
            </a:prstTxWarp>
            <a:noAutofit/>
          </a:bodyPr>
          <a:lstStyle/>
          <a:p>
            <a:pPr marL="182880" indent="0">
              <a:buNone/>
            </a:pPr>
            <a:r>
              <a:rPr lang="en-US" sz="1400">
                <a:solidFill>
                  <a:srgbClr val="FFFFFF"/>
                </a:solidFill>
              </a:rPr>
              <a:t>How will it </a:t>
            </a:r>
            <a:r>
              <a:rPr lang="en-US" sz="1400" b="1">
                <a:solidFill>
                  <a:srgbClr val="FFFFFF"/>
                </a:solidFill>
              </a:rPr>
              <a:t>operate</a:t>
            </a:r>
            <a:r>
              <a:rPr lang="en-US" sz="1400">
                <a:solidFill>
                  <a:srgbClr val="FFFFFF"/>
                </a:solidFill>
              </a:rPr>
              <a:t> (e.g., what processes, systems, and staff are needed to execute the strategy)?  </a:t>
            </a:r>
          </a:p>
        </p:txBody>
      </p:sp>
      <p:sp>
        <p:nvSpPr>
          <p:cNvPr id="67" name="Rectangle 66">
            <a:extLst>
              <a:ext uri="{FF2B5EF4-FFF2-40B4-BE49-F238E27FC236}">
                <a16:creationId xmlns:a16="http://schemas.microsoft.com/office/drawing/2014/main" id="{A4EB43E5-85C6-451F-648A-988C1D61D45E}"/>
              </a:ext>
            </a:extLst>
          </p:cNvPr>
          <p:cNvSpPr/>
          <p:nvPr/>
        </p:nvSpPr>
        <p:spPr bwMode="gray">
          <a:xfrm>
            <a:off x="5497562" y="4053151"/>
            <a:ext cx="1484714" cy="1074319"/>
          </a:xfrm>
          <a:prstGeom prst="rect">
            <a:avLst/>
          </a:prstGeom>
          <a:solidFill>
            <a:srgbClr val="00A9E0"/>
          </a:solidFill>
          <a:ln w="22225"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86" tIns="24386" rIns="24386" bIns="24386" numCol="1" spcCol="0" rtlCol="0" fromWordArt="0" anchor="ctr" anchorCtr="0" forceAA="0" compatLnSpc="1">
            <a:prstTxWarp prst="textNoShape">
              <a:avLst/>
            </a:prstTxWarp>
            <a:noAutofit/>
          </a:bodyPr>
          <a:lstStyle/>
          <a:p>
            <a:pPr marL="457200" indent="0">
              <a:buNone/>
            </a:pPr>
            <a:r>
              <a:rPr lang="en-US" sz="1200" b="1">
                <a:solidFill>
                  <a:srgbClr val="FFFFFF"/>
                </a:solidFill>
              </a:rPr>
              <a:t>Fund distribution strategy</a:t>
            </a:r>
          </a:p>
        </p:txBody>
      </p:sp>
      <p:sp>
        <p:nvSpPr>
          <p:cNvPr id="68" name="Pentagon 21">
            <a:extLst>
              <a:ext uri="{FF2B5EF4-FFF2-40B4-BE49-F238E27FC236}">
                <a16:creationId xmlns:a16="http://schemas.microsoft.com/office/drawing/2014/main" id="{EDF3DE5A-A322-9F1A-528B-7B761CD34CF2}"/>
              </a:ext>
            </a:extLst>
          </p:cNvPr>
          <p:cNvSpPr/>
          <p:nvPr/>
        </p:nvSpPr>
        <p:spPr bwMode="gray">
          <a:xfrm>
            <a:off x="2674953" y="4053151"/>
            <a:ext cx="3154347" cy="1074319"/>
          </a:xfrm>
          <a:prstGeom prst="homePlate">
            <a:avLst>
              <a:gd name="adj" fmla="val 23000"/>
            </a:avLst>
          </a:prstGeom>
          <a:solidFill>
            <a:srgbClr val="D0D1D3"/>
          </a:solidFill>
          <a:ln w="22225" cap="flat" cmpd="sng" algn="ctr">
            <a:solidFill>
              <a:schemeClr val="tx2"/>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86" tIns="24386" rIns="24386" bIns="24386" numCol="1" spcCol="0" rtlCol="0" fromWordArt="0" anchor="ctr" anchorCtr="0" forceAA="0" compatLnSpc="1">
            <a:prstTxWarp prst="textNoShape">
              <a:avLst/>
            </a:prstTxWarp>
            <a:noAutofit/>
          </a:bodyPr>
          <a:lstStyle/>
          <a:p>
            <a:pPr marL="619358" indent="0">
              <a:buNone/>
            </a:pPr>
            <a:endParaRPr lang="en-US" sz="1050">
              <a:solidFill>
                <a:srgbClr val="464547"/>
              </a:solidFill>
            </a:endParaRPr>
          </a:p>
        </p:txBody>
      </p:sp>
      <p:sp>
        <p:nvSpPr>
          <p:cNvPr id="69" name="Pentagon 22">
            <a:extLst>
              <a:ext uri="{FF2B5EF4-FFF2-40B4-BE49-F238E27FC236}">
                <a16:creationId xmlns:a16="http://schemas.microsoft.com/office/drawing/2014/main" id="{11052483-F290-FDF7-CE82-A391F90C615E}"/>
              </a:ext>
            </a:extLst>
          </p:cNvPr>
          <p:cNvSpPr/>
          <p:nvPr/>
        </p:nvSpPr>
        <p:spPr bwMode="gray">
          <a:xfrm>
            <a:off x="548777" y="4053151"/>
            <a:ext cx="2441012" cy="1074319"/>
          </a:xfrm>
          <a:prstGeom prst="homePlate">
            <a:avLst>
              <a:gd name="adj" fmla="val 21500"/>
            </a:avLst>
          </a:prstGeom>
          <a:solidFill>
            <a:srgbClr val="00A9E0"/>
          </a:solidFill>
          <a:ln w="22225" cap="flat" cmpd="sng" algn="ctr">
            <a:solidFill>
              <a:schemeClr val="tx2"/>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4320" tIns="24386" rIns="24386" bIns="24386" numCol="1" spcCol="0" rtlCol="0" fromWordArt="0" anchor="ctr" anchorCtr="0" forceAA="0" compatLnSpc="1">
            <a:prstTxWarp prst="textNoShape">
              <a:avLst/>
            </a:prstTxWarp>
            <a:noAutofit/>
          </a:bodyPr>
          <a:lstStyle/>
          <a:p>
            <a:pPr marL="182880" indent="0">
              <a:buNone/>
            </a:pPr>
            <a:r>
              <a:rPr lang="en-US" sz="1400">
                <a:solidFill>
                  <a:srgbClr val="FFFFFF"/>
                </a:solidFill>
              </a:rPr>
              <a:t>How will it </a:t>
            </a:r>
            <a:r>
              <a:rPr lang="en-US" sz="1400" b="1">
                <a:solidFill>
                  <a:srgbClr val="FFFFFF"/>
                </a:solidFill>
              </a:rPr>
              <a:t>deploy</a:t>
            </a:r>
            <a:r>
              <a:rPr lang="en-US" sz="1400">
                <a:solidFill>
                  <a:srgbClr val="FFFFFF"/>
                </a:solidFill>
              </a:rPr>
              <a:t> </a:t>
            </a:r>
            <a:r>
              <a:rPr lang="en-US" sz="1400" b="1">
                <a:solidFill>
                  <a:srgbClr val="FFFFFF"/>
                </a:solidFill>
              </a:rPr>
              <a:t>financial and  non-financial resources </a:t>
            </a:r>
            <a:r>
              <a:rPr lang="en-US" sz="1400">
                <a:solidFill>
                  <a:srgbClr val="FFFFFF"/>
                </a:solidFill>
              </a:rPr>
              <a:t>to achieve its aims?  </a:t>
            </a:r>
          </a:p>
        </p:txBody>
      </p:sp>
      <p:sp>
        <p:nvSpPr>
          <p:cNvPr id="70" name="Rectangle 69">
            <a:extLst>
              <a:ext uri="{FF2B5EF4-FFF2-40B4-BE49-F238E27FC236}">
                <a16:creationId xmlns:a16="http://schemas.microsoft.com/office/drawing/2014/main" id="{8C1D36CC-0DDC-17D1-D897-E530D878BEC7}"/>
              </a:ext>
            </a:extLst>
          </p:cNvPr>
          <p:cNvSpPr/>
          <p:nvPr/>
        </p:nvSpPr>
        <p:spPr bwMode="gray">
          <a:xfrm>
            <a:off x="5497562" y="1573767"/>
            <a:ext cx="1484714" cy="1074319"/>
          </a:xfrm>
          <a:prstGeom prst="rect">
            <a:avLst/>
          </a:prstGeom>
          <a:solidFill>
            <a:srgbClr val="00437A"/>
          </a:solidFill>
          <a:ln w="22225"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86" tIns="24386" rIns="24386" bIns="24386" numCol="1" spcCol="0" rtlCol="0" fromWordArt="0" anchor="ctr" anchorCtr="0" forceAA="0" compatLnSpc="1">
            <a:prstTxWarp prst="textNoShape">
              <a:avLst/>
            </a:prstTxWarp>
            <a:noAutofit/>
          </a:bodyPr>
          <a:lstStyle/>
          <a:p>
            <a:pPr marL="457200" indent="0">
              <a:buNone/>
            </a:pPr>
            <a:r>
              <a:rPr lang="en-US" sz="1200" b="1">
                <a:solidFill>
                  <a:srgbClr val="FFFFFF"/>
                </a:solidFill>
              </a:rPr>
              <a:t>Investment thesis</a:t>
            </a:r>
          </a:p>
        </p:txBody>
      </p:sp>
      <p:sp>
        <p:nvSpPr>
          <p:cNvPr id="71" name="Pentagon 18">
            <a:extLst>
              <a:ext uri="{FF2B5EF4-FFF2-40B4-BE49-F238E27FC236}">
                <a16:creationId xmlns:a16="http://schemas.microsoft.com/office/drawing/2014/main" id="{80477D94-3DDA-DE17-1655-6141E1CB0969}"/>
              </a:ext>
            </a:extLst>
          </p:cNvPr>
          <p:cNvSpPr/>
          <p:nvPr/>
        </p:nvSpPr>
        <p:spPr bwMode="gray">
          <a:xfrm>
            <a:off x="2674953" y="1573767"/>
            <a:ext cx="3154347" cy="1074319"/>
          </a:xfrm>
          <a:prstGeom prst="homePlate">
            <a:avLst>
              <a:gd name="adj" fmla="val 23000"/>
            </a:avLst>
          </a:prstGeom>
          <a:solidFill>
            <a:srgbClr val="D0D1D3"/>
          </a:solidFill>
          <a:ln w="22225" cap="flat" cmpd="sng" algn="ctr">
            <a:solidFill>
              <a:schemeClr val="tx2"/>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619358" indent="0">
              <a:buNone/>
            </a:pPr>
            <a:endParaRPr lang="en-US" sz="1050">
              <a:solidFill>
                <a:srgbClr val="464547"/>
              </a:solidFill>
            </a:endParaRPr>
          </a:p>
        </p:txBody>
      </p:sp>
      <p:sp>
        <p:nvSpPr>
          <p:cNvPr id="72" name="Pentagon 4">
            <a:extLst>
              <a:ext uri="{FF2B5EF4-FFF2-40B4-BE49-F238E27FC236}">
                <a16:creationId xmlns:a16="http://schemas.microsoft.com/office/drawing/2014/main" id="{959605B5-F12A-A3E2-C8E3-642BA4AAA9CA}"/>
              </a:ext>
            </a:extLst>
          </p:cNvPr>
          <p:cNvSpPr/>
          <p:nvPr/>
        </p:nvSpPr>
        <p:spPr bwMode="gray">
          <a:xfrm>
            <a:off x="548777" y="1573767"/>
            <a:ext cx="2441012" cy="1074319"/>
          </a:xfrm>
          <a:prstGeom prst="homePlate">
            <a:avLst>
              <a:gd name="adj" fmla="val 21500"/>
            </a:avLst>
          </a:prstGeom>
          <a:solidFill>
            <a:srgbClr val="00437A"/>
          </a:solidFill>
          <a:ln w="22225" cap="flat" cmpd="sng" algn="ctr">
            <a:solidFill>
              <a:schemeClr val="tx2"/>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4320" tIns="24386" rIns="24386" bIns="24386" numCol="1" spcCol="0" rtlCol="0" fromWordArt="0" anchor="ctr" anchorCtr="0" forceAA="0" compatLnSpc="1">
            <a:prstTxWarp prst="textNoShape">
              <a:avLst/>
            </a:prstTxWarp>
            <a:noAutofit/>
          </a:bodyPr>
          <a:lstStyle/>
          <a:p>
            <a:pPr marL="182880" indent="0">
              <a:buNone/>
            </a:pPr>
            <a:r>
              <a:rPr lang="en-US" sz="1400">
                <a:solidFill>
                  <a:srgbClr val="FFFFFF"/>
                </a:solidFill>
              </a:rPr>
              <a:t>Is there a </a:t>
            </a:r>
            <a:r>
              <a:rPr lang="en-US" sz="1400" b="1">
                <a:solidFill>
                  <a:srgbClr val="FFFFFF"/>
                </a:solidFill>
              </a:rPr>
              <a:t>clear and compelling rationale</a:t>
            </a:r>
            <a:r>
              <a:rPr lang="en-US" sz="1400">
                <a:solidFill>
                  <a:srgbClr val="FFFFFF"/>
                </a:solidFill>
              </a:rPr>
              <a:t> for launching or maintaining the collaborative?  </a:t>
            </a:r>
          </a:p>
        </p:txBody>
      </p:sp>
      <p:sp>
        <p:nvSpPr>
          <p:cNvPr id="73" name="Rectangle 72">
            <a:extLst>
              <a:ext uri="{FF2B5EF4-FFF2-40B4-BE49-F238E27FC236}">
                <a16:creationId xmlns:a16="http://schemas.microsoft.com/office/drawing/2014/main" id="{97F88B77-738C-7F1C-48F6-33ECD5CFDDC5}"/>
              </a:ext>
            </a:extLst>
          </p:cNvPr>
          <p:cNvSpPr/>
          <p:nvPr/>
        </p:nvSpPr>
        <p:spPr bwMode="gray">
          <a:xfrm>
            <a:off x="5497562" y="5292842"/>
            <a:ext cx="1484714" cy="1074319"/>
          </a:xfrm>
          <a:prstGeom prst="rect">
            <a:avLst/>
          </a:prstGeom>
          <a:solidFill>
            <a:srgbClr val="9FC918"/>
          </a:solidFill>
          <a:ln w="22225"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86" tIns="24386" rIns="24386" bIns="24386" numCol="1" spcCol="0" rtlCol="0" fromWordArt="0" anchor="ctr" anchorCtr="0" forceAA="0" compatLnSpc="1">
            <a:prstTxWarp prst="textNoShape">
              <a:avLst/>
            </a:prstTxWarp>
            <a:noAutofit/>
          </a:bodyPr>
          <a:lstStyle/>
          <a:p>
            <a:pPr marL="457200" indent="0">
              <a:buNone/>
            </a:pPr>
            <a:r>
              <a:rPr lang="en-US" sz="1200" b="1">
                <a:solidFill>
                  <a:srgbClr val="FFFFFF"/>
                </a:solidFill>
              </a:rPr>
              <a:t>MEL  strategy</a:t>
            </a:r>
          </a:p>
        </p:txBody>
      </p:sp>
      <p:sp>
        <p:nvSpPr>
          <p:cNvPr id="74" name="Pentagon 20">
            <a:extLst>
              <a:ext uri="{FF2B5EF4-FFF2-40B4-BE49-F238E27FC236}">
                <a16:creationId xmlns:a16="http://schemas.microsoft.com/office/drawing/2014/main" id="{30C5C267-F6EE-7DA5-3D59-C6428AE5C660}"/>
              </a:ext>
            </a:extLst>
          </p:cNvPr>
          <p:cNvSpPr/>
          <p:nvPr/>
        </p:nvSpPr>
        <p:spPr bwMode="gray">
          <a:xfrm>
            <a:off x="2674953" y="5292842"/>
            <a:ext cx="3154347" cy="1074319"/>
          </a:xfrm>
          <a:prstGeom prst="homePlate">
            <a:avLst>
              <a:gd name="adj" fmla="val 17500"/>
            </a:avLst>
          </a:prstGeom>
          <a:solidFill>
            <a:srgbClr val="D0D1D3"/>
          </a:solidFill>
          <a:ln w="22225" cap="flat" cmpd="sng" algn="ctr">
            <a:solidFill>
              <a:schemeClr val="tx2"/>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86" tIns="24386" rIns="24386" bIns="24386" numCol="1" spcCol="0" rtlCol="0" fromWordArt="0" anchor="ctr" anchorCtr="0" forceAA="0" compatLnSpc="1">
            <a:prstTxWarp prst="textNoShape">
              <a:avLst/>
            </a:prstTxWarp>
            <a:noAutofit/>
          </a:bodyPr>
          <a:lstStyle/>
          <a:p>
            <a:pPr marL="619358" indent="0">
              <a:buNone/>
            </a:pPr>
            <a:endParaRPr lang="en-US" sz="1050">
              <a:solidFill>
                <a:srgbClr val="464547"/>
              </a:solidFill>
            </a:endParaRPr>
          </a:p>
        </p:txBody>
      </p:sp>
      <p:sp>
        <p:nvSpPr>
          <p:cNvPr id="75" name="Pentagon 9">
            <a:extLst>
              <a:ext uri="{FF2B5EF4-FFF2-40B4-BE49-F238E27FC236}">
                <a16:creationId xmlns:a16="http://schemas.microsoft.com/office/drawing/2014/main" id="{63D2A809-9070-7FC6-DF03-B3F693944B5C}"/>
              </a:ext>
            </a:extLst>
          </p:cNvPr>
          <p:cNvSpPr/>
          <p:nvPr/>
        </p:nvSpPr>
        <p:spPr bwMode="gray">
          <a:xfrm>
            <a:off x="548777" y="5292843"/>
            <a:ext cx="2441012" cy="1074319"/>
          </a:xfrm>
          <a:prstGeom prst="homePlate">
            <a:avLst>
              <a:gd name="adj" fmla="val 20500"/>
            </a:avLst>
          </a:prstGeom>
          <a:solidFill>
            <a:srgbClr val="9FC918"/>
          </a:solidFill>
          <a:ln w="22225" cap="flat" cmpd="sng" algn="ctr">
            <a:solidFill>
              <a:schemeClr val="tx2"/>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4320" tIns="24386" rIns="24386" bIns="24386" numCol="1" spcCol="0" rtlCol="0" fromWordArt="0" anchor="ctr" anchorCtr="0" forceAA="0" compatLnSpc="1">
            <a:prstTxWarp prst="textNoShape">
              <a:avLst/>
            </a:prstTxWarp>
            <a:noAutofit/>
          </a:bodyPr>
          <a:lstStyle/>
          <a:p>
            <a:pPr marL="182880" indent="0">
              <a:buNone/>
            </a:pPr>
            <a:r>
              <a:rPr lang="en-US" sz="1400">
                <a:solidFill>
                  <a:srgbClr val="FFFFFF"/>
                </a:solidFill>
              </a:rPr>
              <a:t>How will the collaborative </a:t>
            </a:r>
            <a:r>
              <a:rPr lang="en-US" sz="1400" b="1">
                <a:solidFill>
                  <a:srgbClr val="FFFFFF"/>
                </a:solidFill>
              </a:rPr>
              <a:t>measure, evaluate, and learn</a:t>
            </a:r>
            <a:r>
              <a:rPr lang="en-US" sz="1400">
                <a:solidFill>
                  <a:srgbClr val="FFFFFF"/>
                </a:solidFill>
              </a:rPr>
              <a:t>?</a:t>
            </a:r>
            <a:endParaRPr lang="en-US" sz="1400" b="1">
              <a:solidFill>
                <a:srgbClr val="FFFFFF"/>
              </a:solidFill>
            </a:endParaRPr>
          </a:p>
        </p:txBody>
      </p:sp>
      <p:sp>
        <p:nvSpPr>
          <p:cNvPr id="76" name="Rectangle 75">
            <a:extLst>
              <a:ext uri="{FF2B5EF4-FFF2-40B4-BE49-F238E27FC236}">
                <a16:creationId xmlns:a16="http://schemas.microsoft.com/office/drawing/2014/main" id="{0ECD1A54-2BF8-D73F-9F33-2C376A896B00}"/>
              </a:ext>
            </a:extLst>
          </p:cNvPr>
          <p:cNvSpPr/>
          <p:nvPr/>
        </p:nvSpPr>
        <p:spPr bwMode="gray">
          <a:xfrm rot="16200000">
            <a:off x="5193363" y="5344107"/>
            <a:ext cx="4189345" cy="155929"/>
          </a:xfrm>
          <a:prstGeom prst="rect">
            <a:avLst/>
          </a:prstGeom>
          <a:solidFill>
            <a:srgbClr val="FFFFFF"/>
          </a:solidFill>
          <a:ln w="22225"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167" tIns="33167" rIns="33167" bIns="33167" numCol="1" spcCol="0" rtlCol="0" fromWordArt="0" anchor="ctr" anchorCtr="0" forceAA="0" compatLnSpc="1">
            <a:prstTxWarp prst="textNoShape">
              <a:avLst/>
            </a:prstTxWarp>
            <a:noAutofit/>
          </a:bodyPr>
          <a:lstStyle/>
          <a:p>
            <a:pPr marL="0" indent="0" algn="ctr">
              <a:buNone/>
            </a:pPr>
            <a:r>
              <a:rPr lang="en-US" sz="1400">
                <a:solidFill>
                  <a:srgbClr val="5F6062"/>
                </a:solidFill>
              </a:rPr>
              <a:t>Often requires an iterative approach</a:t>
            </a:r>
          </a:p>
        </p:txBody>
      </p:sp>
      <p:sp>
        <p:nvSpPr>
          <p:cNvPr id="77" name="Rectangle 76">
            <a:extLst>
              <a:ext uri="{FF2B5EF4-FFF2-40B4-BE49-F238E27FC236}">
                <a16:creationId xmlns:a16="http://schemas.microsoft.com/office/drawing/2014/main" id="{54817AEC-74E4-BA3A-70ED-BE879279D5B5}"/>
              </a:ext>
            </a:extLst>
          </p:cNvPr>
          <p:cNvSpPr/>
          <p:nvPr/>
        </p:nvSpPr>
        <p:spPr bwMode="gray">
          <a:xfrm>
            <a:off x="5497562" y="7772226"/>
            <a:ext cx="1484714" cy="1074319"/>
          </a:xfrm>
          <a:prstGeom prst="rect">
            <a:avLst/>
          </a:prstGeom>
          <a:solidFill>
            <a:srgbClr val="008542"/>
          </a:solidFill>
          <a:ln w="22225"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86" tIns="24386" rIns="24386" bIns="24386" numCol="1" spcCol="0" rtlCol="0" fromWordArt="0" anchor="ctr" anchorCtr="0" forceAA="0" compatLnSpc="1">
            <a:prstTxWarp prst="textNoShape">
              <a:avLst/>
            </a:prstTxWarp>
            <a:noAutofit/>
          </a:bodyPr>
          <a:lstStyle/>
          <a:p>
            <a:pPr marL="457200" indent="0">
              <a:buNone/>
            </a:pPr>
            <a:r>
              <a:rPr lang="en-US" sz="1200" b="1">
                <a:solidFill>
                  <a:srgbClr val="FFFFFF"/>
                </a:solidFill>
              </a:rPr>
              <a:t>End game</a:t>
            </a:r>
          </a:p>
        </p:txBody>
      </p:sp>
      <p:sp>
        <p:nvSpPr>
          <p:cNvPr id="78" name="Pentagon 20">
            <a:extLst>
              <a:ext uri="{FF2B5EF4-FFF2-40B4-BE49-F238E27FC236}">
                <a16:creationId xmlns:a16="http://schemas.microsoft.com/office/drawing/2014/main" id="{B511F9C3-CBB4-D212-63C3-E2621AE3B209}"/>
              </a:ext>
            </a:extLst>
          </p:cNvPr>
          <p:cNvSpPr/>
          <p:nvPr/>
        </p:nvSpPr>
        <p:spPr bwMode="gray">
          <a:xfrm>
            <a:off x="2674953" y="7772226"/>
            <a:ext cx="3154347" cy="1074319"/>
          </a:xfrm>
          <a:prstGeom prst="homePlate">
            <a:avLst>
              <a:gd name="adj" fmla="val 17500"/>
            </a:avLst>
          </a:prstGeom>
          <a:solidFill>
            <a:srgbClr val="D0D1D3"/>
          </a:solidFill>
          <a:ln w="22225" cap="flat" cmpd="sng" algn="ctr">
            <a:solidFill>
              <a:schemeClr val="tx2"/>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86" tIns="24386" rIns="24386" bIns="24386" numCol="1" spcCol="0" rtlCol="0" fromWordArt="0" anchor="ctr" anchorCtr="0" forceAA="0" compatLnSpc="1">
            <a:prstTxWarp prst="textNoShape">
              <a:avLst/>
            </a:prstTxWarp>
            <a:noAutofit/>
          </a:bodyPr>
          <a:lstStyle/>
          <a:p>
            <a:pPr marL="619125" indent="0">
              <a:buNone/>
            </a:pPr>
            <a:r>
              <a:rPr lang="en-US" sz="1050">
                <a:solidFill>
                  <a:srgbClr val="464547"/>
                </a:solidFill>
              </a:rPr>
              <a:t> </a:t>
            </a:r>
            <a:endParaRPr lang="en-US" sz="1400"/>
          </a:p>
        </p:txBody>
      </p:sp>
      <p:sp>
        <p:nvSpPr>
          <p:cNvPr id="79" name="Pentagon 9">
            <a:extLst>
              <a:ext uri="{FF2B5EF4-FFF2-40B4-BE49-F238E27FC236}">
                <a16:creationId xmlns:a16="http://schemas.microsoft.com/office/drawing/2014/main" id="{C4841147-B174-7C85-8C08-879DBFF99471}"/>
              </a:ext>
            </a:extLst>
          </p:cNvPr>
          <p:cNvSpPr/>
          <p:nvPr/>
        </p:nvSpPr>
        <p:spPr bwMode="gray">
          <a:xfrm>
            <a:off x="548777" y="7772226"/>
            <a:ext cx="2441012" cy="1074319"/>
          </a:xfrm>
          <a:prstGeom prst="homePlate">
            <a:avLst>
              <a:gd name="adj" fmla="val 20500"/>
            </a:avLst>
          </a:prstGeom>
          <a:solidFill>
            <a:srgbClr val="008542"/>
          </a:solidFill>
          <a:ln w="22225" cap="flat" cmpd="sng" algn="ctr">
            <a:solidFill>
              <a:schemeClr val="tx2"/>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4320" tIns="24386" rIns="24386" bIns="24386" numCol="1" spcCol="0" rtlCol="0" fromWordArt="0" anchor="ctr" anchorCtr="0" forceAA="0" compatLnSpc="1">
            <a:prstTxWarp prst="textNoShape">
              <a:avLst/>
            </a:prstTxWarp>
            <a:noAutofit/>
          </a:bodyPr>
          <a:lstStyle/>
          <a:p>
            <a:pPr marL="182880" indent="0">
              <a:buNone/>
            </a:pPr>
            <a:r>
              <a:rPr lang="en-US" sz="1400">
                <a:solidFill>
                  <a:srgbClr val="FFFFFF"/>
                </a:solidFill>
              </a:rPr>
              <a:t>How will it </a:t>
            </a:r>
            <a:r>
              <a:rPr lang="en-US" sz="1400" b="1">
                <a:solidFill>
                  <a:srgbClr val="FFFFFF"/>
                </a:solidFill>
              </a:rPr>
              <a:t>evolve over the years</a:t>
            </a:r>
            <a:r>
              <a:rPr lang="en-US" sz="1400">
                <a:solidFill>
                  <a:srgbClr val="FFFFFF"/>
                </a:solidFill>
              </a:rPr>
              <a:t>, and what might be its </a:t>
            </a:r>
            <a:r>
              <a:rPr lang="en-US" sz="1400" b="1">
                <a:solidFill>
                  <a:srgbClr val="FFFFFF"/>
                </a:solidFill>
              </a:rPr>
              <a:t>end game</a:t>
            </a:r>
            <a:r>
              <a:rPr lang="en-US" sz="1400">
                <a:solidFill>
                  <a:srgbClr val="FFFFFF"/>
                </a:solidFill>
              </a:rPr>
              <a:t>?  </a:t>
            </a:r>
          </a:p>
        </p:txBody>
      </p:sp>
      <p:sp>
        <p:nvSpPr>
          <p:cNvPr id="2" name="Title"/>
          <p:cNvSpPr>
            <a:spLocks noGrp="1"/>
          </p:cNvSpPr>
          <p:nvPr userDrawn="1">
            <p:ph type="title" hasCustomPrompt="1"/>
          </p:nvPr>
        </p:nvSpPr>
        <p:spPr>
          <a:xfrm>
            <a:off x="307708" y="9"/>
            <a:ext cx="7345323" cy="1285808"/>
          </a:xfrm>
          <a:prstGeom prst="rect">
            <a:avLst/>
          </a:prstGeom>
        </p:spPr>
        <p:txBody>
          <a:bodyPr vert="horz"/>
          <a:lstStyle>
            <a:lvl1pPr>
              <a:defRPr sz="2800"/>
            </a:lvl1pPr>
          </a:lstStyle>
          <a:p>
            <a:r>
              <a:rPr lang="en-US"/>
              <a:t>Six key iterative questions that successful collaboratives answer</a:t>
            </a:r>
          </a:p>
        </p:txBody>
      </p:sp>
      <p:sp>
        <p:nvSpPr>
          <p:cNvPr id="6" name="btfpLayoutConfig" hidden="1"/>
          <p:cNvSpPr txBox="1"/>
          <p:nvPr userDrawn="1"/>
        </p:nvSpPr>
        <p:spPr bwMode="gray">
          <a:xfrm>
            <a:off x="10145" y="17161"/>
            <a:ext cx="7101556" cy="128248"/>
          </a:xfrm>
          <a:prstGeom prst="rect">
            <a:avLst/>
          </a:prstGeom>
          <a:noFill/>
        </p:spPr>
        <p:txBody>
          <a:bodyPr vert="horz" wrap="square" lIns="48645" tIns="48645" rIns="48645" bIns="48645" rtlCol="0">
            <a:spAutoFit/>
          </a:bodyPr>
          <a:lstStyle/>
          <a:p>
            <a:pPr marL="0" indent="0">
              <a:buNone/>
            </a:pPr>
            <a:r>
              <a:rPr lang="en-US" sz="195">
                <a:solidFill>
                  <a:srgbClr val="FFFFFF">
                    <a:alpha val="0"/>
                  </a:srgbClr>
                </a:solidFill>
              </a:rPr>
              <a:t>overall_0_131733708841261106 columns_1_131733708841261106 </a:t>
            </a:r>
            <a:endParaRPr lang="en-US" sz="195" err="1">
              <a:solidFill>
                <a:srgbClr val="FFFFFF">
                  <a:alpha val="0"/>
                </a:srgbClr>
              </a:solidFill>
            </a:endParaRPr>
          </a:p>
        </p:txBody>
      </p:sp>
      <p:sp>
        <p:nvSpPr>
          <p:cNvPr id="25" name="btfpNumberBubble431526">
            <a:extLst>
              <a:ext uri="{FF2B5EF4-FFF2-40B4-BE49-F238E27FC236}">
                <a16:creationId xmlns:a16="http://schemas.microsoft.com/office/drawing/2014/main" id="{4D31A5E8-3F62-1C56-4FC2-8E47962D9E73}"/>
              </a:ext>
            </a:extLst>
          </p:cNvPr>
          <p:cNvSpPr/>
          <p:nvPr userDrawn="1"/>
        </p:nvSpPr>
        <p:spPr bwMode="gray">
          <a:xfrm>
            <a:off x="375216" y="3154166"/>
            <a:ext cx="417350" cy="417350"/>
          </a:xfrm>
          <a:prstGeom prst="ellipse">
            <a:avLst/>
          </a:prstGeom>
          <a:solidFill>
            <a:srgbClr val="F08613"/>
          </a:solidFill>
          <a:ln w="19050" cap="flat" cmpd="sng" algn="ctr">
            <a:solidFill>
              <a:srgbClr val="FFFFFF"/>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indent="0" algn="ctr">
              <a:spcBef>
                <a:spcPct val="0"/>
              </a:spcBef>
              <a:buNone/>
            </a:pPr>
            <a:r>
              <a:rPr lang="en-US" sz="1600" b="1">
                <a:solidFill>
                  <a:srgbClr val="FFFFFF"/>
                </a:solidFill>
              </a:rPr>
              <a:t>2</a:t>
            </a:r>
          </a:p>
        </p:txBody>
      </p:sp>
      <p:sp>
        <p:nvSpPr>
          <p:cNvPr id="26" name="btfpNumberBubble431526">
            <a:extLst>
              <a:ext uri="{FF2B5EF4-FFF2-40B4-BE49-F238E27FC236}">
                <a16:creationId xmlns:a16="http://schemas.microsoft.com/office/drawing/2014/main" id="{6F4995CD-EE34-3886-BE8C-21C0BB11AAC5}"/>
              </a:ext>
            </a:extLst>
          </p:cNvPr>
          <p:cNvSpPr/>
          <p:nvPr userDrawn="1"/>
        </p:nvSpPr>
        <p:spPr bwMode="gray">
          <a:xfrm>
            <a:off x="375216" y="6010277"/>
            <a:ext cx="417350" cy="417350"/>
          </a:xfrm>
          <a:prstGeom prst="ellipse">
            <a:avLst/>
          </a:prstGeom>
          <a:solidFill>
            <a:srgbClr val="F08613"/>
          </a:solidFill>
          <a:ln w="19050" cap="flat" cmpd="sng" algn="ctr">
            <a:solidFill>
              <a:srgbClr val="FFFFFF"/>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indent="0" algn="ctr">
              <a:spcBef>
                <a:spcPct val="0"/>
              </a:spcBef>
              <a:buNone/>
            </a:pPr>
            <a:r>
              <a:rPr lang="en-US" sz="1600" b="1">
                <a:solidFill>
                  <a:srgbClr val="FFFFFF"/>
                </a:solidFill>
              </a:rPr>
              <a:t>5</a:t>
            </a:r>
          </a:p>
        </p:txBody>
      </p:sp>
      <p:sp>
        <p:nvSpPr>
          <p:cNvPr id="27" name="btfpNumberBubble431526">
            <a:extLst>
              <a:ext uri="{FF2B5EF4-FFF2-40B4-BE49-F238E27FC236}">
                <a16:creationId xmlns:a16="http://schemas.microsoft.com/office/drawing/2014/main" id="{12275F76-9723-B041-FFCB-FA9C0B75D46A}"/>
              </a:ext>
            </a:extLst>
          </p:cNvPr>
          <p:cNvSpPr/>
          <p:nvPr userDrawn="1"/>
        </p:nvSpPr>
        <p:spPr bwMode="gray">
          <a:xfrm>
            <a:off x="457200" y="1921275"/>
            <a:ext cx="417350" cy="417350"/>
          </a:xfrm>
          <a:prstGeom prst="ellipse">
            <a:avLst/>
          </a:prstGeom>
          <a:solidFill>
            <a:srgbClr val="F08613"/>
          </a:solidFill>
          <a:ln w="19050" cap="flat" cmpd="sng" algn="ctr">
            <a:solidFill>
              <a:srgbClr val="FFFFFF"/>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indent="0" algn="ctr">
              <a:spcBef>
                <a:spcPct val="0"/>
              </a:spcBef>
              <a:buNone/>
            </a:pPr>
            <a:r>
              <a:rPr lang="en-US" sz="1600" b="1">
                <a:solidFill>
                  <a:srgbClr val="FFFFFF"/>
                </a:solidFill>
              </a:rPr>
              <a:t>1</a:t>
            </a:r>
          </a:p>
        </p:txBody>
      </p:sp>
      <p:sp>
        <p:nvSpPr>
          <p:cNvPr id="28" name="btfpNumberBubble431526">
            <a:extLst>
              <a:ext uri="{FF2B5EF4-FFF2-40B4-BE49-F238E27FC236}">
                <a16:creationId xmlns:a16="http://schemas.microsoft.com/office/drawing/2014/main" id="{43B060CF-1544-5664-7CB0-B5ECBB246BC2}"/>
              </a:ext>
            </a:extLst>
          </p:cNvPr>
          <p:cNvSpPr/>
          <p:nvPr userDrawn="1"/>
        </p:nvSpPr>
        <p:spPr bwMode="gray">
          <a:xfrm>
            <a:off x="375216" y="4106203"/>
            <a:ext cx="417350" cy="417350"/>
          </a:xfrm>
          <a:prstGeom prst="ellipse">
            <a:avLst/>
          </a:prstGeom>
          <a:solidFill>
            <a:srgbClr val="F08613"/>
          </a:solidFill>
          <a:ln w="19050" cap="flat" cmpd="sng" algn="ctr">
            <a:solidFill>
              <a:srgbClr val="FFFFFF"/>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indent="0" algn="ctr">
              <a:spcBef>
                <a:spcPct val="0"/>
              </a:spcBef>
              <a:buNone/>
            </a:pPr>
            <a:r>
              <a:rPr lang="en-US" sz="1600" b="1">
                <a:solidFill>
                  <a:srgbClr val="FFFFFF"/>
                </a:solidFill>
              </a:rPr>
              <a:t>3</a:t>
            </a:r>
          </a:p>
        </p:txBody>
      </p:sp>
      <p:sp>
        <p:nvSpPr>
          <p:cNvPr id="29" name="btfpNumberBubble431526">
            <a:extLst>
              <a:ext uri="{FF2B5EF4-FFF2-40B4-BE49-F238E27FC236}">
                <a16:creationId xmlns:a16="http://schemas.microsoft.com/office/drawing/2014/main" id="{FBCD476B-2A3D-0927-BB79-884A3C15811D}"/>
              </a:ext>
            </a:extLst>
          </p:cNvPr>
          <p:cNvSpPr/>
          <p:nvPr userDrawn="1"/>
        </p:nvSpPr>
        <p:spPr bwMode="gray">
          <a:xfrm>
            <a:off x="375216" y="5058240"/>
            <a:ext cx="417350" cy="417350"/>
          </a:xfrm>
          <a:prstGeom prst="ellipse">
            <a:avLst/>
          </a:prstGeom>
          <a:solidFill>
            <a:srgbClr val="F08613"/>
          </a:solidFill>
          <a:ln w="19050" cap="flat" cmpd="sng" algn="ctr">
            <a:solidFill>
              <a:srgbClr val="FFFFFF"/>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indent="0" algn="ctr">
              <a:spcBef>
                <a:spcPct val="0"/>
              </a:spcBef>
              <a:buNone/>
            </a:pPr>
            <a:r>
              <a:rPr lang="en-US" sz="1600" b="1">
                <a:solidFill>
                  <a:srgbClr val="FFFFFF"/>
                </a:solidFill>
              </a:rPr>
              <a:t>4</a:t>
            </a:r>
          </a:p>
        </p:txBody>
      </p:sp>
      <p:sp>
        <p:nvSpPr>
          <p:cNvPr id="34" name="btfpNumberBubble431526">
            <a:extLst>
              <a:ext uri="{FF2B5EF4-FFF2-40B4-BE49-F238E27FC236}">
                <a16:creationId xmlns:a16="http://schemas.microsoft.com/office/drawing/2014/main" id="{70781243-90BA-1653-D185-5BCF3390F1C7}"/>
              </a:ext>
            </a:extLst>
          </p:cNvPr>
          <p:cNvSpPr/>
          <p:nvPr userDrawn="1"/>
        </p:nvSpPr>
        <p:spPr bwMode="gray">
          <a:xfrm>
            <a:off x="337116" y="8092613"/>
            <a:ext cx="417350" cy="417350"/>
          </a:xfrm>
          <a:prstGeom prst="ellipse">
            <a:avLst/>
          </a:prstGeom>
          <a:solidFill>
            <a:srgbClr val="F08613"/>
          </a:solidFill>
          <a:ln w="19050" cap="flat" cmpd="sng" algn="ctr">
            <a:solidFill>
              <a:srgbClr val="FFFFFF"/>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indent="0" algn="ctr">
              <a:spcBef>
                <a:spcPct val="0"/>
              </a:spcBef>
              <a:buNone/>
            </a:pPr>
            <a:r>
              <a:rPr lang="en-US" sz="1600" b="1">
                <a:solidFill>
                  <a:srgbClr val="FFFFFF"/>
                </a:solidFill>
              </a:rPr>
              <a:t>6</a:t>
            </a:r>
          </a:p>
        </p:txBody>
      </p:sp>
      <p:sp>
        <p:nvSpPr>
          <p:cNvPr id="83" name="TextBox 82">
            <a:extLst>
              <a:ext uri="{FF2B5EF4-FFF2-40B4-BE49-F238E27FC236}">
                <a16:creationId xmlns:a16="http://schemas.microsoft.com/office/drawing/2014/main" id="{0FB3E96D-EABC-2203-F263-B42E2293A799}"/>
              </a:ext>
            </a:extLst>
          </p:cNvPr>
          <p:cNvSpPr txBox="1"/>
          <p:nvPr userDrawn="1"/>
        </p:nvSpPr>
        <p:spPr bwMode="gray">
          <a:xfrm>
            <a:off x="2967053" y="1650911"/>
            <a:ext cx="2582847" cy="919089"/>
          </a:xfrm>
          <a:prstGeom prst="rect">
            <a:avLst/>
          </a:prstGeom>
          <a:noFill/>
        </p:spPr>
        <p:txBody>
          <a:bodyPr wrap="square" lIns="36000" tIns="36000" rIns="36000" bIns="36000" rtlCol="0">
            <a:spAutoFit/>
          </a:bodyPr>
          <a:lstStyle/>
          <a:p>
            <a:pPr marL="0" indent="0" algn="l">
              <a:spcBef>
                <a:spcPts val="1200"/>
              </a:spcBef>
              <a:buNone/>
            </a:pPr>
            <a:r>
              <a:rPr lang="en-US" sz="1100"/>
              <a:t>What social impact does the fund seeks to have? What is the specific rationale and value proposition it brings to donors, recipients, and the issue area? How will it measure progress?</a:t>
            </a:r>
          </a:p>
        </p:txBody>
      </p:sp>
      <p:sp>
        <p:nvSpPr>
          <p:cNvPr id="106" name="TextBox 105">
            <a:extLst>
              <a:ext uri="{FF2B5EF4-FFF2-40B4-BE49-F238E27FC236}">
                <a16:creationId xmlns:a16="http://schemas.microsoft.com/office/drawing/2014/main" id="{4B735373-ECE5-1E91-6C09-478A229E8F16}"/>
              </a:ext>
            </a:extLst>
          </p:cNvPr>
          <p:cNvSpPr txBox="1"/>
          <p:nvPr userDrawn="1"/>
        </p:nvSpPr>
        <p:spPr bwMode="gray">
          <a:xfrm>
            <a:off x="8216900" y="2786787"/>
            <a:ext cx="4622800" cy="1754326"/>
          </a:xfrm>
          <a:prstGeom prst="rect">
            <a:avLst/>
          </a:prstGeom>
          <a:noFill/>
        </p:spPr>
        <p:txBody>
          <a:bodyPr wrap="square">
            <a:spAutoFit/>
          </a:bodyPr>
          <a:lstStyle/>
          <a:p>
            <a:pPr marL="619125" indent="0">
              <a:buNone/>
            </a:pPr>
            <a:r>
              <a:rPr lang="en-US" sz="1800">
                <a:solidFill>
                  <a:srgbClr val="464547"/>
                </a:solidFill>
              </a:rPr>
              <a:t>What decision rights do funders have in terms of strategy and grantmaking? How much are funders expected to contribute? What types of donor networking, education, and engagement does the collaborative offer? </a:t>
            </a:r>
            <a:endParaRPr lang="en-US" sz="2800"/>
          </a:p>
        </p:txBody>
      </p:sp>
      <p:sp>
        <p:nvSpPr>
          <p:cNvPr id="107" name="TextBox 106">
            <a:extLst>
              <a:ext uri="{FF2B5EF4-FFF2-40B4-BE49-F238E27FC236}">
                <a16:creationId xmlns:a16="http://schemas.microsoft.com/office/drawing/2014/main" id="{17276AE2-237D-6A22-B9AB-307FBF33AA8E}"/>
              </a:ext>
            </a:extLst>
          </p:cNvPr>
          <p:cNvSpPr txBox="1"/>
          <p:nvPr userDrawn="1"/>
        </p:nvSpPr>
        <p:spPr bwMode="gray">
          <a:xfrm>
            <a:off x="10093808" y="5359311"/>
            <a:ext cx="2733191" cy="241980"/>
          </a:xfrm>
          <a:prstGeom prst="rect">
            <a:avLst/>
          </a:prstGeom>
          <a:noFill/>
        </p:spPr>
        <p:txBody>
          <a:bodyPr wrap="square" lIns="36000" tIns="36000" rIns="36000" bIns="36000" rtlCol="0">
            <a:spAutoFit/>
          </a:bodyPr>
          <a:lstStyle/>
          <a:p>
            <a:pPr marL="0" indent="0" algn="l">
              <a:spcBef>
                <a:spcPts val="1200"/>
              </a:spcBef>
              <a:buNone/>
            </a:pPr>
            <a:r>
              <a:rPr lang="en-US" sz="1100"/>
              <a:t>xx</a:t>
            </a:r>
          </a:p>
        </p:txBody>
      </p:sp>
      <p:sp>
        <p:nvSpPr>
          <p:cNvPr id="108" name="TextBox 107">
            <a:extLst>
              <a:ext uri="{FF2B5EF4-FFF2-40B4-BE49-F238E27FC236}">
                <a16:creationId xmlns:a16="http://schemas.microsoft.com/office/drawing/2014/main" id="{437F7AA0-0CC9-0416-0138-D3167C4A0C80}"/>
              </a:ext>
            </a:extLst>
          </p:cNvPr>
          <p:cNvSpPr txBox="1"/>
          <p:nvPr userDrawn="1"/>
        </p:nvSpPr>
        <p:spPr bwMode="gray">
          <a:xfrm>
            <a:off x="3005153" y="2882811"/>
            <a:ext cx="2760647" cy="919089"/>
          </a:xfrm>
          <a:prstGeom prst="rect">
            <a:avLst/>
          </a:prstGeom>
          <a:noFill/>
        </p:spPr>
        <p:txBody>
          <a:bodyPr wrap="square" lIns="36000" tIns="36000" rIns="36000" bIns="36000" rtlCol="0">
            <a:spAutoFit/>
          </a:bodyPr>
          <a:lstStyle/>
          <a:p>
            <a:pPr marL="0" indent="0" algn="l">
              <a:spcBef>
                <a:spcPts val="1200"/>
              </a:spcBef>
              <a:buNone/>
            </a:pPr>
            <a:r>
              <a:rPr lang="en-US" sz="1100"/>
              <a:t>What decision rights do funders have in terms of strategy and grantmaking? How much are funders expected to contribute? What types of donor networking, education, and engagement does the collaborative offer? </a:t>
            </a:r>
          </a:p>
        </p:txBody>
      </p:sp>
    </p:spTree>
    <p:custDataLst>
      <p:tags r:id="rId1"/>
    </p:custDataLst>
    <p:extLst>
      <p:ext uri="{BB962C8B-B14F-4D97-AF65-F5344CB8AC3E}">
        <p14:creationId xmlns:p14="http://schemas.microsoft.com/office/powerpoint/2010/main" val="1870588196"/>
      </p:ext>
    </p:extLst>
  </p:cSld>
  <p:clrMapOvr>
    <a:masterClrMapping/>
  </p:clrMapOvr>
  <p:extLst>
    <p:ext uri="{DCECCB84-F9BA-43D5-87BE-67443E8EF086}">
      <p15:sldGuideLst xmlns:p15="http://schemas.microsoft.com/office/powerpoint/2012/main">
        <p15:guide id="1" pos="189" userDrawn="1">
          <p15:clr>
            <a:srgbClr val="CCCCCC"/>
          </p15:clr>
        </p15:guide>
        <p15:guide id="2" pos="1591" userDrawn="1">
          <p15:clr>
            <a:srgbClr val="CCCCCC"/>
          </p15:clr>
        </p15:guide>
        <p15:guide id="3" pos="1805" userDrawn="1">
          <p15:clr>
            <a:srgbClr val="CCCCCC"/>
          </p15:clr>
        </p15:guide>
        <p15:guide id="4" pos="3208" userDrawn="1">
          <p15:clr>
            <a:srgbClr val="CCCCCC"/>
          </p15:clr>
        </p15:guide>
        <p15:guide id="5" pos="3422" userDrawn="1">
          <p15:clr>
            <a:srgbClr val="CCCCCC"/>
          </p15:clr>
        </p15:guide>
        <p15:guide id="6" pos="4825" userDrawn="1">
          <p15:clr>
            <a:srgbClr val="CCCCCC"/>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Right Pic, Left Text &amp; Title">
    <p:spTree>
      <p:nvGrpSpPr>
        <p:cNvPr id="1" name=""/>
        <p:cNvGrpSpPr/>
        <p:nvPr/>
      </p:nvGrpSpPr>
      <p:grpSpPr>
        <a:xfrm>
          <a:off x="0" y="0"/>
          <a:ext cx="0" cy="0"/>
          <a:chOff x="0" y="0"/>
          <a:chExt cx="0" cy="0"/>
        </a:xfrm>
      </p:grpSpPr>
      <p:sp>
        <p:nvSpPr>
          <p:cNvPr id="2" name="Title 1"/>
          <p:cNvSpPr>
            <a:spLocks noGrp="1"/>
          </p:cNvSpPr>
          <p:nvPr>
            <p:ph type="title"/>
          </p:nvPr>
        </p:nvSpPr>
        <p:spPr>
          <a:xfrm>
            <a:off x="306787" y="1"/>
            <a:ext cx="3520749" cy="1285004"/>
          </a:xfrm>
        </p:spPr>
        <p:txBody>
          <a:bodyPr/>
          <a:lstStyle/>
          <a:p>
            <a:r>
              <a:rPr lang="en-US"/>
              <a:t>Click to edit Master title style</a:t>
            </a:r>
            <a:endParaRPr lang="en-CA"/>
          </a:p>
        </p:txBody>
      </p:sp>
      <p:cxnSp>
        <p:nvCxnSpPr>
          <p:cNvPr id="6" name="Blue horizontal line"/>
          <p:cNvCxnSpPr/>
          <p:nvPr/>
        </p:nvCxnSpPr>
        <p:spPr>
          <a:xfrm>
            <a:off x="304832" y="1219492"/>
            <a:ext cx="3520749" cy="0"/>
          </a:xfrm>
          <a:prstGeom prst="line">
            <a:avLst/>
          </a:prstGeom>
          <a:ln w="28575"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Picture Placeholder 5"/>
          <p:cNvSpPr>
            <a:spLocks noGrp="1"/>
          </p:cNvSpPr>
          <p:nvPr>
            <p:ph type="pic" sz="quarter" idx="10"/>
          </p:nvPr>
        </p:nvSpPr>
        <p:spPr>
          <a:xfrm>
            <a:off x="3886430" y="-375"/>
            <a:ext cx="3885971" cy="10058400"/>
          </a:xfrm>
        </p:spPr>
        <p:txBody>
          <a:bodyPr/>
          <a:lstStyle/>
          <a:p>
            <a:r>
              <a:rPr lang="en-US"/>
              <a:t>Click icon to add picture</a:t>
            </a:r>
          </a:p>
        </p:txBody>
      </p:sp>
      <p:pic>
        <p:nvPicPr>
          <p:cNvPr id="9" name="Blue vertical line"/>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141430" cy="10058400"/>
          </a:xfrm>
          <a:prstGeom prst="rect">
            <a:avLst/>
          </a:prstGeom>
        </p:spPr>
      </p:pic>
    </p:spTree>
    <p:custDataLst>
      <p:tags r:id="rId1"/>
    </p:custDataLst>
    <p:extLst>
      <p:ext uri="{BB962C8B-B14F-4D97-AF65-F5344CB8AC3E}">
        <p14:creationId xmlns:p14="http://schemas.microsoft.com/office/powerpoint/2010/main" val="2644893814"/>
      </p:ext>
    </p:extLst>
  </p:cSld>
  <p:clrMapOvr>
    <a:masterClrMapping/>
  </p:clrMapOvr>
  <p:extLst>
    <p:ext uri="{DCECCB84-F9BA-43D5-87BE-67443E8EF086}">
      <p15:sldGuideLst xmlns:p15="http://schemas.microsoft.com/office/powerpoint/2012/main">
        <p15:guide id="1" pos="189" userDrawn="1">
          <p15:clr>
            <a:srgbClr val="CCCCCC"/>
          </p15:clr>
        </p15:guide>
        <p15:guide id="2" pos="4825" userDrawn="1">
          <p15:clr>
            <a:srgbClr val="CCCCCC"/>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Right Pic, Left Text">
    <p:spTree>
      <p:nvGrpSpPr>
        <p:cNvPr id="1" name=""/>
        <p:cNvGrpSpPr/>
        <p:nvPr/>
      </p:nvGrpSpPr>
      <p:grpSpPr>
        <a:xfrm>
          <a:off x="0" y="0"/>
          <a:ext cx="0" cy="0"/>
          <a:chOff x="0" y="0"/>
          <a:chExt cx="0" cy="0"/>
        </a:xfrm>
      </p:grpSpPr>
      <p:sp>
        <p:nvSpPr>
          <p:cNvPr id="11" name="Picture Placeholder 5"/>
          <p:cNvSpPr>
            <a:spLocks noGrp="1"/>
          </p:cNvSpPr>
          <p:nvPr>
            <p:ph type="pic" sz="quarter" idx="10"/>
          </p:nvPr>
        </p:nvSpPr>
        <p:spPr>
          <a:xfrm>
            <a:off x="3886430" y="-375"/>
            <a:ext cx="3885971" cy="10058400"/>
          </a:xfrm>
        </p:spPr>
        <p:txBody>
          <a:bodyPr/>
          <a:lstStyle/>
          <a:p>
            <a:r>
              <a:rPr lang="en-US"/>
              <a:t>Click icon to add picture</a:t>
            </a:r>
          </a:p>
        </p:txBody>
      </p:sp>
      <p:pic>
        <p:nvPicPr>
          <p:cNvPr id="7" name="Blue vertical line"/>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141430" cy="10058400"/>
          </a:xfrm>
          <a:prstGeom prst="rect">
            <a:avLst/>
          </a:prstGeom>
        </p:spPr>
      </p:pic>
    </p:spTree>
    <p:custDataLst>
      <p:tags r:id="rId1"/>
    </p:custDataLst>
    <p:extLst>
      <p:ext uri="{BB962C8B-B14F-4D97-AF65-F5344CB8AC3E}">
        <p14:creationId xmlns:p14="http://schemas.microsoft.com/office/powerpoint/2010/main" val="2478684865"/>
      </p:ext>
    </p:extLst>
  </p:cSld>
  <p:clrMapOvr>
    <a:masterClrMapping/>
  </p:clrMapOvr>
  <p:extLst>
    <p:ext uri="{DCECCB84-F9BA-43D5-87BE-67443E8EF086}">
      <p15:sldGuideLst xmlns:p15="http://schemas.microsoft.com/office/powerpoint/2012/main">
        <p15:guide id="1" pos="189" userDrawn="1">
          <p15:clr>
            <a:srgbClr val="CCCCCC"/>
          </p15:clr>
        </p15:guide>
        <p15:guide id="2" pos="4825" userDrawn="1">
          <p15:clr>
            <a:srgbClr val="CCCCCC"/>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Left Pic, Right Text &amp; Title">
    <p:spTree>
      <p:nvGrpSpPr>
        <p:cNvPr id="1" name=""/>
        <p:cNvGrpSpPr/>
        <p:nvPr/>
      </p:nvGrpSpPr>
      <p:grpSpPr>
        <a:xfrm>
          <a:off x="0" y="0"/>
          <a:ext cx="0" cy="0"/>
          <a:chOff x="0" y="0"/>
          <a:chExt cx="0" cy="0"/>
        </a:xfrm>
      </p:grpSpPr>
      <p:sp>
        <p:nvSpPr>
          <p:cNvPr id="5" name="Picture Placeholder 5"/>
          <p:cNvSpPr>
            <a:spLocks noGrp="1"/>
          </p:cNvSpPr>
          <p:nvPr>
            <p:ph type="pic" sz="quarter" idx="10"/>
          </p:nvPr>
        </p:nvSpPr>
        <p:spPr>
          <a:xfrm>
            <a:off x="192347" y="3"/>
            <a:ext cx="3737181" cy="10058399"/>
          </a:xfrm>
        </p:spPr>
        <p:txBody>
          <a:bodyPr/>
          <a:lstStyle/>
          <a:p>
            <a:r>
              <a:rPr lang="en-US"/>
              <a:t>Click icon to add picture</a:t>
            </a:r>
          </a:p>
        </p:txBody>
      </p:sp>
      <p:sp>
        <p:nvSpPr>
          <p:cNvPr id="6" name="Title 1"/>
          <p:cNvSpPr>
            <a:spLocks noGrp="1"/>
          </p:cNvSpPr>
          <p:nvPr>
            <p:ph type="title"/>
          </p:nvPr>
        </p:nvSpPr>
        <p:spPr>
          <a:xfrm>
            <a:off x="4112410" y="1"/>
            <a:ext cx="3520749" cy="1285004"/>
          </a:xfrm>
        </p:spPr>
        <p:txBody>
          <a:bodyPr/>
          <a:lstStyle/>
          <a:p>
            <a:r>
              <a:rPr lang="en-US"/>
              <a:t>Click to edit Master title style</a:t>
            </a:r>
            <a:endParaRPr lang="en-CA"/>
          </a:p>
        </p:txBody>
      </p:sp>
      <p:cxnSp>
        <p:nvCxnSpPr>
          <p:cNvPr id="7" name="Blue horizontal line"/>
          <p:cNvCxnSpPr/>
          <p:nvPr/>
        </p:nvCxnSpPr>
        <p:spPr>
          <a:xfrm>
            <a:off x="4112409" y="1219492"/>
            <a:ext cx="3520749" cy="0"/>
          </a:xfrm>
          <a:prstGeom prst="line">
            <a:avLst/>
          </a:prstGeom>
          <a:ln w="28575" cap="rnd">
            <a:solidFill>
              <a:schemeClr val="bg2"/>
            </a:solidFill>
          </a:ln>
        </p:spPr>
        <p:style>
          <a:lnRef idx="1">
            <a:schemeClr val="accent1"/>
          </a:lnRef>
          <a:fillRef idx="0">
            <a:schemeClr val="accent1"/>
          </a:fillRef>
          <a:effectRef idx="0">
            <a:schemeClr val="accent1"/>
          </a:effectRef>
          <a:fontRef idx="minor">
            <a:schemeClr val="tx1"/>
          </a:fontRef>
        </p:style>
      </p:cxnSp>
      <p:pic>
        <p:nvPicPr>
          <p:cNvPr id="10" name="Blue vertical line"/>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141430" cy="10058400"/>
          </a:xfrm>
          <a:prstGeom prst="rect">
            <a:avLst/>
          </a:prstGeom>
        </p:spPr>
      </p:pic>
    </p:spTree>
    <p:custDataLst>
      <p:tags r:id="rId1"/>
    </p:custDataLst>
    <p:extLst>
      <p:ext uri="{BB962C8B-B14F-4D97-AF65-F5344CB8AC3E}">
        <p14:creationId xmlns:p14="http://schemas.microsoft.com/office/powerpoint/2010/main" val="4069147257"/>
      </p:ext>
    </p:extLst>
  </p:cSld>
  <p:clrMapOvr>
    <a:masterClrMapping/>
  </p:clrMapOvr>
  <p:extLst>
    <p:ext uri="{DCECCB84-F9BA-43D5-87BE-67443E8EF086}">
      <p15:sldGuideLst xmlns:p15="http://schemas.microsoft.com/office/powerpoint/2012/main">
        <p15:guide id="1" pos="189" userDrawn="1">
          <p15:clr>
            <a:srgbClr val="CCCCCC"/>
          </p15:clr>
        </p15:guide>
        <p15:guide id="2" pos="4825" userDrawn="1">
          <p15:clr>
            <a:srgbClr val="CCCCCC"/>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Left Pic, Right Text">
    <p:spTree>
      <p:nvGrpSpPr>
        <p:cNvPr id="1" name=""/>
        <p:cNvGrpSpPr/>
        <p:nvPr/>
      </p:nvGrpSpPr>
      <p:grpSpPr>
        <a:xfrm>
          <a:off x="0" y="0"/>
          <a:ext cx="0" cy="0"/>
          <a:chOff x="0" y="0"/>
          <a:chExt cx="0" cy="0"/>
        </a:xfrm>
      </p:grpSpPr>
      <p:sp>
        <p:nvSpPr>
          <p:cNvPr id="5" name="Picture Placeholder 5"/>
          <p:cNvSpPr>
            <a:spLocks noGrp="1"/>
          </p:cNvSpPr>
          <p:nvPr>
            <p:ph type="pic" sz="quarter" idx="10"/>
          </p:nvPr>
        </p:nvSpPr>
        <p:spPr>
          <a:xfrm>
            <a:off x="192347" y="3"/>
            <a:ext cx="3737181" cy="10058399"/>
          </a:xfrm>
        </p:spPr>
        <p:txBody>
          <a:bodyPr/>
          <a:lstStyle/>
          <a:p>
            <a:r>
              <a:rPr lang="en-US"/>
              <a:t>Click icon to add picture</a:t>
            </a:r>
          </a:p>
        </p:txBody>
      </p:sp>
      <p:pic>
        <p:nvPicPr>
          <p:cNvPr id="8" name="Blue vertical line"/>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141430" cy="10058400"/>
          </a:xfrm>
          <a:prstGeom prst="rect">
            <a:avLst/>
          </a:prstGeom>
        </p:spPr>
      </p:pic>
    </p:spTree>
    <p:custDataLst>
      <p:tags r:id="rId1"/>
    </p:custDataLst>
    <p:extLst>
      <p:ext uri="{BB962C8B-B14F-4D97-AF65-F5344CB8AC3E}">
        <p14:creationId xmlns:p14="http://schemas.microsoft.com/office/powerpoint/2010/main" val="3729969515"/>
      </p:ext>
    </p:extLst>
  </p:cSld>
  <p:clrMapOvr>
    <a:masterClrMapping/>
  </p:clrMapOvr>
  <p:extLst>
    <p:ext uri="{DCECCB84-F9BA-43D5-87BE-67443E8EF086}">
      <p15:sldGuideLst xmlns:p15="http://schemas.microsoft.com/office/powerpoint/2012/main">
        <p15:guide id="1" pos="189" userDrawn="1">
          <p15:clr>
            <a:srgbClr val="CCCCCC"/>
          </p15:clr>
        </p15:guide>
        <p15:guide id="2" pos="4825" userDrawn="1">
          <p15:clr>
            <a:srgbClr val="CCCCCC"/>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ast Page Logo">
    <p:spTree>
      <p:nvGrpSpPr>
        <p:cNvPr id="1" name=""/>
        <p:cNvGrpSpPr/>
        <p:nvPr/>
      </p:nvGrpSpPr>
      <p:grpSpPr>
        <a:xfrm>
          <a:off x="0" y="0"/>
          <a:ext cx="0" cy="0"/>
          <a:chOff x="0" y="0"/>
          <a:chExt cx="0" cy="0"/>
        </a:xfrm>
      </p:grpSpPr>
      <p:sp>
        <p:nvSpPr>
          <p:cNvPr id="2" name="btfpLayoutConfig" hidden="1"/>
          <p:cNvSpPr txBox="1"/>
          <p:nvPr userDrawn="1"/>
        </p:nvSpPr>
        <p:spPr bwMode="gray">
          <a:xfrm>
            <a:off x="10145" y="17161"/>
            <a:ext cx="7101556" cy="128248"/>
          </a:xfrm>
          <a:prstGeom prst="rect">
            <a:avLst/>
          </a:prstGeom>
          <a:noFill/>
        </p:spPr>
        <p:txBody>
          <a:bodyPr vert="horz" wrap="square" lIns="48645" tIns="48645" rIns="48645" bIns="48645" rtlCol="0">
            <a:spAutoFit/>
          </a:bodyPr>
          <a:lstStyle/>
          <a:p>
            <a:pPr marL="0" indent="0">
              <a:buNone/>
            </a:pPr>
            <a:r>
              <a:rPr lang="en-US" sz="195">
                <a:solidFill>
                  <a:srgbClr val="FFFFFF">
                    <a:alpha val="0"/>
                  </a:srgbClr>
                </a:solidFill>
              </a:rPr>
              <a:t>overall_0_131937908830644999 columns_1_131937908830644999 </a:t>
            </a:r>
            <a:endParaRPr lang="en-US" sz="195" err="1">
              <a:solidFill>
                <a:srgbClr val="FFFFFF">
                  <a:alpha val="0"/>
                </a:srgbClr>
              </a:solidFill>
            </a:endParaRPr>
          </a:p>
        </p:txBody>
      </p:sp>
      <p:pic>
        <p:nvPicPr>
          <p:cNvPr id="9" name="Logo"/>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984088" y="3554580"/>
            <a:ext cx="3804225" cy="2949242"/>
          </a:xfrm>
          <a:prstGeom prst="rect">
            <a:avLst/>
          </a:prstGeom>
        </p:spPr>
      </p:pic>
      <p:pic>
        <p:nvPicPr>
          <p:cNvPr id="14" name="Blue wave"/>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1"/>
            <a:ext cx="938095" cy="10058400"/>
          </a:xfrm>
          <a:prstGeom prst="rect">
            <a:avLst/>
          </a:prstGeom>
        </p:spPr>
      </p:pic>
    </p:spTree>
    <p:custDataLst>
      <p:tags r:id="rId1"/>
    </p:custDataLst>
    <p:extLst>
      <p:ext uri="{BB962C8B-B14F-4D97-AF65-F5344CB8AC3E}">
        <p14:creationId xmlns:p14="http://schemas.microsoft.com/office/powerpoint/2010/main" val="3287323518"/>
      </p:ext>
    </p:extLst>
  </p:cSld>
  <p:clrMapOvr>
    <a:masterClrMapping/>
  </p:clrMapOvr>
  <p:extLst>
    <p:ext uri="{DCECCB84-F9BA-43D5-87BE-67443E8EF086}">
      <p15:sldGuideLst xmlns:p15="http://schemas.microsoft.com/office/powerpoint/2012/main">
        <p15:guide id="1" pos="189" userDrawn="1">
          <p15:clr>
            <a:srgbClr val="CCCCCC"/>
          </p15:clr>
        </p15:guide>
        <p15:guide id="2" pos="4825" userDrawn="1">
          <p15:clr>
            <a:srgbClr val="CCCCCC"/>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Title Slide 2 Layout">
    <p:spTree>
      <p:nvGrpSpPr>
        <p:cNvPr id="1" name=""/>
        <p:cNvGrpSpPr/>
        <p:nvPr/>
      </p:nvGrpSpPr>
      <p:grpSpPr>
        <a:xfrm>
          <a:off x="0" y="0"/>
          <a:ext cx="0" cy="0"/>
          <a:chOff x="0" y="0"/>
          <a:chExt cx="0" cy="0"/>
        </a:xfrm>
      </p:grpSpPr>
      <p:sp>
        <p:nvSpPr>
          <p:cNvPr id="2" name="Title 1"/>
          <p:cNvSpPr>
            <a:spLocks noGrp="1"/>
          </p:cNvSpPr>
          <p:nvPr>
            <p:ph type="title"/>
          </p:nvPr>
        </p:nvSpPr>
        <p:spPr>
          <a:xfrm>
            <a:off x="489399" y="1618610"/>
            <a:ext cx="4141628" cy="5078238"/>
          </a:xfrm>
        </p:spPr>
        <p:txBody>
          <a:bodyPr anchor="t" anchorCtr="0"/>
          <a:lstStyle>
            <a:lvl1pPr algn="r">
              <a:defRPr sz="7040" cap="all" baseline="0"/>
            </a:lvl1pPr>
          </a:lstStyle>
          <a:p>
            <a:r>
              <a:rPr lang="en-US"/>
              <a:t>Click to edit Master title style</a:t>
            </a:r>
            <a:endParaRPr lang="en-CA"/>
          </a:p>
        </p:txBody>
      </p:sp>
      <p:sp>
        <p:nvSpPr>
          <p:cNvPr id="5" name="Subtitle 2"/>
          <p:cNvSpPr>
            <a:spLocks noGrp="1"/>
          </p:cNvSpPr>
          <p:nvPr>
            <p:ph type="subTitle" idx="1"/>
          </p:nvPr>
        </p:nvSpPr>
        <p:spPr>
          <a:xfrm>
            <a:off x="4974336" y="5078237"/>
            <a:ext cx="2636909" cy="1618612"/>
          </a:xfrm>
          <a:prstGeom prst="rect">
            <a:avLst/>
          </a:prstGeom>
        </p:spPr>
        <p:txBody>
          <a:bodyPr lIns="0" rIns="45720" anchor="b" anchorCtr="0">
            <a:noAutofit/>
          </a:bodyPr>
          <a:lstStyle>
            <a:lvl1pPr marL="0" indent="0" algn="l">
              <a:buNone/>
              <a:defRPr sz="2933">
                <a:solidFill>
                  <a:schemeClr val="bg2"/>
                </a:solidFill>
              </a:defRPr>
            </a:lvl1pPr>
            <a:lvl2pPr marL="663032" indent="0" algn="ctr">
              <a:buNone/>
              <a:defRPr>
                <a:solidFill>
                  <a:schemeClr val="tx1">
                    <a:tint val="75000"/>
                  </a:schemeClr>
                </a:solidFill>
              </a:defRPr>
            </a:lvl2pPr>
            <a:lvl3pPr marL="1326063" indent="0" algn="ctr">
              <a:buNone/>
              <a:defRPr>
                <a:solidFill>
                  <a:schemeClr val="tx1">
                    <a:tint val="75000"/>
                  </a:schemeClr>
                </a:solidFill>
              </a:defRPr>
            </a:lvl3pPr>
            <a:lvl4pPr marL="1989095" indent="0" algn="ctr">
              <a:buNone/>
              <a:defRPr>
                <a:solidFill>
                  <a:schemeClr val="tx1">
                    <a:tint val="75000"/>
                  </a:schemeClr>
                </a:solidFill>
              </a:defRPr>
            </a:lvl4pPr>
            <a:lvl5pPr marL="2652127" indent="0" algn="ctr">
              <a:buNone/>
              <a:defRPr>
                <a:solidFill>
                  <a:schemeClr val="tx1">
                    <a:tint val="75000"/>
                  </a:schemeClr>
                </a:solidFill>
              </a:defRPr>
            </a:lvl5pPr>
            <a:lvl6pPr marL="3315156" indent="0" algn="ctr">
              <a:buNone/>
              <a:defRPr>
                <a:solidFill>
                  <a:schemeClr val="tx1">
                    <a:tint val="75000"/>
                  </a:schemeClr>
                </a:solidFill>
              </a:defRPr>
            </a:lvl6pPr>
            <a:lvl7pPr marL="3978188" indent="0" algn="ctr">
              <a:buNone/>
              <a:defRPr>
                <a:solidFill>
                  <a:schemeClr val="tx1">
                    <a:tint val="75000"/>
                  </a:schemeClr>
                </a:solidFill>
              </a:defRPr>
            </a:lvl7pPr>
            <a:lvl8pPr marL="4641220" indent="0" algn="ctr">
              <a:buNone/>
              <a:defRPr>
                <a:solidFill>
                  <a:schemeClr val="tx1">
                    <a:tint val="75000"/>
                  </a:schemeClr>
                </a:solidFill>
              </a:defRPr>
            </a:lvl8pPr>
            <a:lvl9pPr marL="5304250" indent="0" algn="ctr">
              <a:buNone/>
              <a:defRPr>
                <a:solidFill>
                  <a:schemeClr val="tx1">
                    <a:tint val="75000"/>
                  </a:schemeClr>
                </a:solidFill>
              </a:defRPr>
            </a:lvl9pPr>
          </a:lstStyle>
          <a:p>
            <a:r>
              <a:rPr lang="en-US"/>
              <a:t>Click to edit Master subtitle style</a:t>
            </a:r>
          </a:p>
        </p:txBody>
      </p:sp>
      <p:cxnSp>
        <p:nvCxnSpPr>
          <p:cNvPr id="6" name="Blue vertical line"/>
          <p:cNvCxnSpPr/>
          <p:nvPr/>
        </p:nvCxnSpPr>
        <p:spPr>
          <a:xfrm>
            <a:off x="4798623" y="1687042"/>
            <a:ext cx="0" cy="5005686"/>
          </a:xfrm>
          <a:prstGeom prst="line">
            <a:avLst/>
          </a:prstGeom>
          <a:ln w="38100" cap="rnd">
            <a:solidFill>
              <a:schemeClr val="accent1"/>
            </a:solidFill>
          </a:ln>
        </p:spPr>
        <p:style>
          <a:lnRef idx="1">
            <a:schemeClr val="accent1"/>
          </a:lnRef>
          <a:fillRef idx="0">
            <a:schemeClr val="accent1"/>
          </a:fillRef>
          <a:effectRef idx="0">
            <a:schemeClr val="accent1"/>
          </a:effectRef>
          <a:fontRef idx="minor">
            <a:schemeClr val="tx1"/>
          </a:fontRef>
        </p:style>
      </p:cxnSp>
      <p:pic>
        <p:nvPicPr>
          <p:cNvPr id="9" name="Blue wave"/>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1"/>
            <a:ext cx="938095" cy="10058400"/>
          </a:xfrm>
          <a:prstGeom prst="rect">
            <a:avLst/>
          </a:prstGeom>
        </p:spPr>
      </p:pic>
      <p:pic>
        <p:nvPicPr>
          <p:cNvPr id="14" name="Bridgespan logo"/>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420214" y="8716840"/>
            <a:ext cx="1191031" cy="1050814"/>
          </a:xfrm>
          <a:prstGeom prst="rect">
            <a:avLst/>
          </a:prstGeom>
        </p:spPr>
      </p:pic>
    </p:spTree>
    <p:custDataLst>
      <p:tags r:id="rId1"/>
    </p:custDataLst>
    <p:extLst>
      <p:ext uri="{BB962C8B-B14F-4D97-AF65-F5344CB8AC3E}">
        <p14:creationId xmlns:p14="http://schemas.microsoft.com/office/powerpoint/2010/main" val="3614967821"/>
      </p:ext>
    </p:extLst>
  </p:cSld>
  <p:clrMapOvr>
    <a:masterClrMapping/>
  </p:clrMapOvr>
  <p:extLst>
    <p:ext uri="{DCECCB84-F9BA-43D5-87BE-67443E8EF086}">
      <p15:sldGuideLst xmlns:p15="http://schemas.microsoft.com/office/powerpoint/2012/main">
        <p15:guide id="1" pos="189" userDrawn="1">
          <p15:clr>
            <a:srgbClr val="CCCCCC"/>
          </p15:clr>
        </p15:guide>
        <p15:guide id="2" pos="4825" userDrawn="1">
          <p15:clr>
            <a:srgbClr val="CCCCCC"/>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ags" Target="../tags/tag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C9DDEA35-F3FD-ABDE-9BC4-EF3DB4B36673}"/>
              </a:ext>
            </a:extLst>
          </p:cNvPr>
          <p:cNvGraphicFramePr>
            <a:graphicFrameLocks noChangeAspect="1"/>
          </p:cNvGraphicFramePr>
          <p:nvPr userDrawn="1">
            <p:custDataLst>
              <p:tags r:id="rId13"/>
            </p:custDataLst>
            <p:extLst>
              <p:ext uri="{D42A27DB-BD31-4B8C-83A1-F6EECF244321}">
                <p14:modId xmlns:p14="http://schemas.microsoft.com/office/powerpoint/2010/main" val="29601340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4" imgW="606" imgH="608" progId="TCLayout.ActiveDocument.1">
                  <p:embed/>
                </p:oleObj>
              </mc:Choice>
              <mc:Fallback>
                <p:oleObj name="think-cell Slide" r:id="rId14" imgW="606" imgH="608" progId="TCLayout.ActiveDocument.1">
                  <p:embed/>
                  <p:pic>
                    <p:nvPicPr>
                      <p:cNvPr id="6" name="think-cell data - do not delete" hidden="1">
                        <a:extLst>
                          <a:ext uri="{FF2B5EF4-FFF2-40B4-BE49-F238E27FC236}">
                            <a16:creationId xmlns:a16="http://schemas.microsoft.com/office/drawing/2014/main" id="{C9DDEA35-F3FD-ABDE-9BC4-EF3DB4B36673}"/>
                          </a:ext>
                        </a:extLst>
                      </p:cNvPr>
                      <p:cNvPicPr/>
                      <p:nvPr/>
                    </p:nvPicPr>
                    <p:blipFill>
                      <a:blip r:embed="rId15"/>
                      <a:stretch>
                        <a:fillRect/>
                      </a:stretch>
                    </p:blipFill>
                    <p:spPr>
                      <a:xfrm>
                        <a:off x="1588" y="1588"/>
                        <a:ext cx="1588" cy="1588"/>
                      </a:xfrm>
                      <a:prstGeom prst="rect">
                        <a:avLst/>
                      </a:prstGeom>
                    </p:spPr>
                  </p:pic>
                </p:oleObj>
              </mc:Fallback>
            </mc:AlternateContent>
          </a:graphicData>
        </a:graphic>
      </p:graphicFrame>
      <p:sp>
        <p:nvSpPr>
          <p:cNvPr id="5" name="BtfpConfiguration" hidden="1"/>
          <p:cNvSpPr txBox="1"/>
          <p:nvPr userDrawn="1"/>
        </p:nvSpPr>
        <p:spPr bwMode="hidden">
          <a:xfrm>
            <a:off x="0" y="0"/>
            <a:ext cx="22950" cy="52800"/>
          </a:xfrm>
          <a:prstGeom prst="rect">
            <a:avLst/>
          </a:prstGeom>
          <a:noFill/>
        </p:spPr>
        <p:txBody>
          <a:bodyPr wrap="none" lIns="0" tIns="0" rIns="0" bIns="0" rtlCol="0">
            <a:noAutofit/>
          </a:bodyPr>
          <a:lstStyle/>
          <a:p>
            <a:pPr marL="0" indent="0">
              <a:buNone/>
            </a:pPr>
            <a:r>
              <a:rPr lang="en-US" sz="195">
                <a:solidFill>
                  <a:schemeClr val="bg1">
                    <a:alpha val="0"/>
                  </a:schemeClr>
                </a:solidFill>
              </a:rPr>
              <a:t>&lt;BTFP&gt;&lt;!-- BTFPCONFIGURATION:3C627466703E0D0A20203C212D2D20496E737472756374696F6E7320666F7220746865203C74656D706C6174653E207461673A202020202020202020202020202020204B656570202276657273696F6E2220616E6420227479706522206F7074696F6E7320756E6368616E6765642E2020202020202020202020202020202053657420226E616D6522206F7074696F6E20746F2074686520636C69656E74206E616D6520746861742073686F756C6420617070656172206F6E2074686520636C69656E7420636F6C6F722073656374696F6E2E2020202020202020202020202020202053657420227061676553697A652220746F207468652070617065722073697A6520796F75206172652073657474696E67207468697320736C696465206D6173746572207570206F6E2E2056616C69642076616C756573206172653A20227769646573637265656E222028776869636820657175616C732031363A39292C2022345F33222C202261342220616E6420226C6574746572222E204F627365727665206361706974616C697A6174696F6E2120204C6173742065646974656420627920547261636579204E65696C206F6E204D617920312C2032303139202D2D3E0D0A20203C74656D706C6174652076657273696F6E3D22322E332E342220747970653D22756E6272616E64656422206E616D653D224272696467657370616E20436F7265202831365F392922207061676553697A653D227769646573637265656E223E0D0A202020203C212D2D20496E737472756374696F6E7320666F72203C73657474696E67733E207461673A20202020202020202020202020202020496E2065616368207375622D74616720736574207468652068657820636F6465206F66207468652052474220636F6C6F7220796F75207769736820746F2075736520666F7220746865207374616E6461726420656C656D656E7473207768656E2074686579206172652063726561746564206F6E207468697320736C696465206D61737465722E202020202020202020202020202020204966207468652076616C7565206973206D697373696E67206F7220696E76616C69642C2064656661756C7420636F6C6F72732077696C6C20626520757365642E202D2D3E0D0A202020203C73657474696E67733E0D0A2020202020203C72756E6E696E674167656E64614261636B436F6C6F724C6566743E233034354239313C2F72756E6E696E674167656E64614261636B436F6C6F724C6566743E0D0A2020202020203C72756E6E696E674167656E64614261636B436F6C6F7252696768743E234430443144333C2F72756E6E696E674167656E64614261636B436F6C6F7252696768743E0D0A2020202020203C72756E6E696E674167656E646154657874436F6C6F724C6566743E234646464646463C2F72756E6E696E674167656E646154657874436F6C6F724C6566743E0D0A2020202020203C72756E6E696E674167656E646154657874436F6C6F7252696768743E233436343534373C2F72756E6E696E674167656E646154657874436F6C6F7252696768743E0D0A2020202020203C636F6C756D6E4865616465724C696E65436F6C6F723E233436343534373C2F636F6C756D6E4865616465724C696E65436F6C6F723E0D0A2020202020203C636F6C756D6E48656164657254657874436F6C6F723E233436343534373C2F636F6C756D6E48656164657254657874436F6C6F723E0D0A2020202020203C726F774865616465724C696E65436F6C6F723E233436343534373C2F726F774865616465724C696E65436F6C6F723E0D0A2020202020203C726F7748656164657254657874436F6C6F723E233436343534373C2F726F7748656164657254657874436F6C6F723E0D0A2020202020203C636F6E636C7573696F6E4172726F774C696E65436F6C6F723E234630383631333C2F636F6E636C7573696F6E4172726F774C696E65436F6C6F723E0D0A2020202020203C636F6E636C7573696F6E4172726F7754657874436F6C6F723E234630383631333C2F636F6E636C7573696F6E4172726F7754657874436F6C6F723E0D0A2020202020203C70657263656E74616765436972636C6546756C6C436972636C65436F6C6F723E234135413641393C2F70657263656E74616765436972636C6546756C6C436972636C65436F6C6F723E0D0A2020202020203C70657263656E74616765436972636C6554657874486967686C69676874436F6C6F723E233030343337413C2F70657263656E74616765436972636C6554657874486967686C69676874436F6C6F723E0D0A2020202020203C737461747573537469636B6572436F6C6F723E233436343534373C2F737461747573537469636B6572436F6C6F723E0D0A2020202020203C63616C6C6F75744261636B436F6C6F723E234646464646463C2F63616C6C6F75744261636B436F6C6F723E0D0A2020202020203C63616C6C6F7574546578744C696E65436F6C6F723E233030343337413C2F63616C6C6F7574546578744C696E65436F6C6F723E0D0A2020202020203C6E6F74657354657874436F6C6F723E233436343534373C2F6E6F74657354657874436F6C6F723E0D0A2020202020203C6E756D626572427562626C654261636B436F6C6F723E234646464646463C2F6E756D626572427562626C654261636B436F6C6F723E0D0A2020202020203C6E756D626572427562626C65546578744C696E65436F6C6F723E234630383631333C2F6E756D626572427562626C65546578744C696E65436F6C6F723E0D0A2020202020203C76616C7565436861696E546578744C696E65436F6C6F723E233030343337413C2F76616C7565436861696E546578744C696E65436F6C6F723E0D0A2020202020203C6167656E6461486967686C69676874436F6C6F723E233030413945303C2F6167656E6461486967686C69676874436F6C6F723E0D0A2020202020203C212D2D20546865203C7461626C65416363656E744E756D6265723E20646566696E6573207768696368207461626C65206C61796F75742066726F6D2074686520224C69676874205374796C6520312220726F772073686F756C64206265206170706C69656420666F72206E65776C792063726561746564207461626C65732E2020202020202020202020202020202056616C69642076616C7565732061726520302C20312C20322C20332C20342C20352C20616E642036202D20726570726573656E74696E6720746865206C61796F757473206F6E20746865205461626C65204C61796F75742064726F702D646F776E2066726F6D206C65667420746F2072696768742E2020202020202020202020202020202054686520686967686C6967687420636F6C6F7273207573656420696E2074686F7365207461626C65206C61796F757473206C696E6B20746F20746865205468656D6520636F6C6F722070616C657474652C20746865792063616E6E6F742062652073706563696669656420686572652E202D2D3E0D0A2020202020203C7461626C65416363656E744E756D6265723E303C2F7461626C65416363656E744E756D6265723E0D0A2020202020203C212D2D20546865203C737461747573537469636B657252756E6E696E674167656E6461466F6E7453697A653E207461672064657465726D696E6573207768617420666F6E742073697A652073686F756C64206265206170706C69656420746F206E65776C7920637265617465642073746174757320737469636B65727320616E642072756E6E696E67206167656E6461732E2020202020202020202020202020202056616C69642076616C7565732061726520696E7465676572206E756D626572732E20496620746865206F7074696F6E206973206E6F742070726573656E74206F72206E6F742076616C69642C207468652064656661756C7420697320757365642E202D2D3E0D0A2020202020203C737461747573537469636B657252756E6E696E674167656E6461466F6E7453697A653E31323C2F737461747573537469636B657252756E6E696E674167656E6461466F6E7453697A653E0D0A2020202020203C212D2D20546865203C636F6C756D6E53706163696E673E207461672064657465726D696E657320746865207769647468206F66207468652073706163696E67206265747765656E20636F6C756D6E7320696E2070742E2020202020202020202020202020202056616C69642076616C7565732061726520696E7465676572206E756D626572732C206D696E2E2032382C206D61782E20383520287E312D33636D292E20496620746865206F7074696F6E206973206E6F742070726573656E74206F72206E6F742076616C69642C207468652064656661756C7420697320757365642E202D2D3E0D0A2020202020203C636F6C756D6E53706163696E673E34323C2F636F6C756D6E53706163696E673E0D0A202020203C2F73657474696E67733E0D0A202020203C212D2D20496E737472756374696F6E7320666F72203C636F6C6F72733E207461673A2020202020202020202020202020202055736520616E79206E756D626572206F66203C636F6C6F723E2E2E2E3C2F636F6C6F723E206C696E65732E2045616368206C696E652063726561746573206120636C69656E7420636F6C6F72206F6E2074686520636C69656E7420636F6C6F722070616C6574746520696E20746865206F7264657220746865792061707065617220686572652E2020202020202020202020202020202054686520636C69656E7420636F6C6F722068657820636F646520676F6573206265747765656E20746865203C636F6C6F723E20616E64203C2F636F6C6F723E20746167732E20202020202020202020202020202020546865203C636F6C6F723E20746167206D6179206861766520746865206F7074696F6E2022636F6E7472617374696E6754657874436F6C6F72222E2049662069742069732073657420746F20612076616C6964205247422068657820636F6465207468656E207468617420636F6C6F722077696C6C206265207573656420666F722074657874206966207468652075736572206170706C6965732074686520636C69656E7420636F6C6F7220746F2066696C6C20612073686170652E2020202020202020202020202020202048656E63652C20636F6E7472617374696E6754657874436F6C6F7220757375616C6C79206973207768697465202823464646464646292C20626C61636B20282330303030303029206F7220616E6F74686572206461726B20636F6C6F722E202D2D3E0D0A202020203C636F6C6F72733E0D0A2020202020203C636F6C6F7220636F6E7472617374696E6754657874436F6C6F723D2223464646464646223E233436343534373C2F636F6C6F723E0D0A2020202020203C636F6C6F7220636F6E7472617374696E6754657874436F6C6F723D2223464646464646223E233030343337413C2F636F6C6F723E0D0A2020202020203C636F6C6F7220636F6E7472617374696E6754657874436F6C6F723D2223464646464646223E233030413945303C2F636F6C6F723E0D0A2020202020203C636F6C6F7220636F6E7472617374696E6754657874436F6C6F723D2223464646464646223E233030383534323C2F636F6C6F723E0D0A2020202020203C636F6C6F7220636F6E7472617374696E6754657874436F6C6F723D2223464646464646223E233741423830303C2F636F6C6F723E0D0A2020202020203C636F6C6F7220636F6E7472617374696E6754657874436F6C6F723D2223464646464646223E234434373830303C2F636F6C6F723E0D0A2020202020203C636F6C6F7220636F6E7472617374696E6754657874436F6C6F723D2223464646464646223E233546363036323C2F636F6C6F723E0D0A2020202020203C636F6C6F7220636F6E7472617374696E6754657874436F6C6F723D2223464646464646223E233134354139353C2F636F6C6F723E0D0A2020202020203C636F6C6F7220636F6E7472617374696E6754657874436F6C6F723D2223464646464646223E233342424345323C2F636F6C6F723E0D0A2020202020203C636F6C6F7220636F6E7472617374696E6754657874436F6C6F723D2223464646464646223E233438413333373C2F636F6C6F723E0D0A2020202020203C636F6C6F7220636F6E7472617374696E6754657874436F6C6F723D2223464646464646223E233946433931383C2F636F6C6F723E0D0A2020202020203C636F6C6F7220636F6E7472617374696E6754657874436F6C6F723D2223464646464646223E234630383631333C2F636F6C6F723E0D0A2020202020203C636F6C6F7220636F6E7472617374696E6754657874436F6C6F723D2223464646464646223E233734373637383C2F636F6C6F723E0D0A2020202020203C636F6C6F7220636F6E7472617374696E6754657874436F6C6F723D2223464646464646223E233339384243363C2F636F6C6F723E0D0A2020202020203C636F6C6F7220636F6E7472617374696E6754657874436F6C6F723D2223464646464646223E233730434445333C2F636F6C6F723E0D0A2020202020203C636F6C6F7220636F6E7472617374696E6754657874436F6C6F723D2223464646464646223E233643433535313C2F636F6C6F723E0D0A2020202020203C636F6C6F7220636F6E7472617374696E6754657874436F6C6F723D2223464646464646223E234331443832463C2F636F6C6F723E0D0A2020202020203C636F6C6F7220636F6E7472617374696E6754657874436F6C6F723D2223464646464646223E234643413034373C2F636F6C6F723E0D0A2020202020203C636F6C6F7220636F6E7472617374696E6754657874436F6C6F723D2223343634353437223E234135413641393C2F636F6C6F723E0D0A2020202020203C636F6C6F7220636F6E7472617374696E6754657874436F6C6F723D2223343634353437223E233833433345443C2F636F6C6F723E0D0A2020202020203C636F6C6F7220636F6E7472617374696E6754657874436F6C6F723D2223343634353437223E233939444646313C2F636F6C6F723E0D0A2020202020203C636F6C6F7220636F6E7472617374696E6754657874436F6C6F723D2223343634353437223E233837443637323C2F636F6C6F723E0D0A2020202020203C636F6C6F7220636F6E7472617374696E6754657874436F6C6F723D2223343634353437223E234435453435433C2F636F6C6F723E0D0A2020202020203C636F6C6F7220636F6E7472617374696E6754657874436F6C6F723D2223343634353437223E234641433537443C2F636F6C6F723E0D0A2020202020203C636F6C6F7220636F6E7472617374696E6754657874436F6C6F723D2223343634353437223E234430443144333C2F636F6C6F723E0D0A2020202020203C636F6C6F7220636F6E7472617374696E6754657874436F6C6F723D2223343634353437223E234436454646463C2F636F6C6F723E0D0A2020202020203C636F6C6F7220636F6E7472617374696E6754657874436F6C6F723D2223343634353437223E234430454646393C2F636F6C6F723E0D0A2020202020203C636F6C6F7220636F6E7472617374696E6754657874436F6C6F723D2223343634353437223E234431463442333C2F636F6C6F723E0D0A2020202020203C636F6C6F7220636F6E7472617374696E6754657874436F6C6F723D2223343634353437223E234537463041323C2F636F6C6F723E0D0A2020202020203C636F6C6F7220636F6E7472617374696E6754657874436F6C6F723D2223343634353437223E234646453842443C2F636F6C6F723E0D0A2020202020203C636F6C6F7220636F6E7472617374696E6754657874436F6C6F723D2223343634353437223E234539454145423C2F636F6C6F723E0D0A2020202020203C636F6C6F7220636F6E7472617374696E6754657874436F6C6F723D2223343634353437223E234646464646463C2F636F6C6F723E0D0A2020202020203C636F6C6F7220636F6E7472617374696E6754657874436F6C6F723D2223464646464646223E233630344138323C2F636F6C6F723E0D0A202020203C2F636F6C6F72733E0D0A20203C2F74656D706C6174653E0D0A20203C4775696465733E0D0A202020203C4C656674477569646520786D6C6E733D22323322202F3E0D0A202020203C5269676874477569646520786D6C6E733D2236303322202F3E0D0A202020203C5570706572537469636B6572477569646520786D6C6E733D2231303122202F3E0D0A202020203C4C6F776572537469636B6572477569646520786D6C6E733D2231343122202F3E0D0A202020203C426F74746F6D477569646520786D6C6E733D2237353822202F3E0D0A20203C2F4775696465733E0D0A3C2F627466703E --&gt;&lt;/BTFP&gt;</a:t>
            </a:r>
          </a:p>
        </p:txBody>
      </p:sp>
      <p:sp>
        <p:nvSpPr>
          <p:cNvPr id="19" name="SlideNumber"/>
          <p:cNvSpPr/>
          <p:nvPr userDrawn="1"/>
        </p:nvSpPr>
        <p:spPr bwMode="gray">
          <a:xfrm>
            <a:off x="7392122" y="9836032"/>
            <a:ext cx="205184" cy="207877"/>
          </a:xfrm>
          <a:prstGeom prst="roundRect">
            <a:avLst>
              <a:gd name="adj" fmla="val 0"/>
            </a:avLst>
          </a:prstGeom>
          <a:solidFill>
            <a:schemeClr val="tx2"/>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spAutoFit/>
          </a:bodyPr>
          <a:lstStyle/>
          <a:p>
            <a:pPr marL="0" indent="0" algn="r" defTabSz="1022611" rtl="0" eaLnBrk="1" latinLnBrk="0" hangingPunct="1">
              <a:spcBef>
                <a:spcPts val="1725"/>
              </a:spcBef>
              <a:buNone/>
            </a:pPr>
            <a:fld id="{BB69BBE8-4DB2-4642-B003-B220ACD5A2FD}" type="slidenum">
              <a:rPr lang="en-US" sz="1351" b="0" baseline="0" smtClean="0">
                <a:solidFill>
                  <a:schemeClr val="tx1"/>
                </a:solidFill>
                <a:latin typeface="+mn-lt"/>
              </a:rPr>
              <a:pPr marL="0" indent="0" algn="r" defTabSz="1022611" rtl="0" eaLnBrk="1" latinLnBrk="0" hangingPunct="1">
                <a:spcBef>
                  <a:spcPts val="1725"/>
                </a:spcBef>
                <a:buNone/>
              </a:pPr>
              <a:t>‹#›</a:t>
            </a:fld>
            <a:endParaRPr lang="en-US" sz="1351" b="0">
              <a:solidFill>
                <a:schemeClr val="tx1"/>
              </a:solidFill>
              <a:latin typeface="+mn-lt"/>
            </a:endParaRPr>
          </a:p>
        </p:txBody>
      </p:sp>
      <p:sp>
        <p:nvSpPr>
          <p:cNvPr id="8" name="CreatedFooter" hidden="1"/>
          <p:cNvSpPr/>
          <p:nvPr userDrawn="1"/>
        </p:nvSpPr>
        <p:spPr>
          <a:xfrm>
            <a:off x="5112413" y="9741603"/>
            <a:ext cx="1364587" cy="237200"/>
          </a:xfrm>
          <a:prstGeom prst="rect">
            <a:avLst/>
          </a:prstGeom>
        </p:spPr>
        <p:txBody>
          <a:bodyPr wrap="square" lIns="51762" tIns="51762" rIns="51762" bIns="51762">
            <a:spAutoFit/>
          </a:bodyPr>
          <a:lstStyle/>
          <a:p>
            <a:pPr marL="0" indent="0" algn="ctr" defTabSz="1022611" rtl="0" eaLnBrk="1" latinLnBrk="0" hangingPunct="1">
              <a:spcBef>
                <a:spcPts val="1725"/>
              </a:spcBef>
              <a:buNone/>
            </a:pPr>
            <a:r>
              <a:rPr lang="en-US" sz="862">
                <a:solidFill>
                  <a:schemeClr val="tx1"/>
                </a:solidFill>
              </a:rPr>
              <a:t> </a:t>
            </a:r>
          </a:p>
        </p:txBody>
      </p:sp>
      <p:sp>
        <p:nvSpPr>
          <p:cNvPr id="7" name="OfficeCode" hidden="1"/>
          <p:cNvSpPr/>
          <p:nvPr userDrawn="1"/>
        </p:nvSpPr>
        <p:spPr>
          <a:xfrm>
            <a:off x="4606033" y="9741603"/>
            <a:ext cx="344458" cy="237200"/>
          </a:xfrm>
          <a:prstGeom prst="rect">
            <a:avLst/>
          </a:prstGeom>
        </p:spPr>
        <p:txBody>
          <a:bodyPr wrap="square" lIns="51762" tIns="51762" rIns="51762" bIns="51762">
            <a:spAutoFit/>
          </a:bodyPr>
          <a:lstStyle/>
          <a:p>
            <a:pPr marL="0" indent="0" algn="ctr" defTabSz="1022611" rtl="0" eaLnBrk="1" latinLnBrk="0" hangingPunct="1">
              <a:spcBef>
                <a:spcPts val="1725"/>
              </a:spcBef>
              <a:buNone/>
            </a:pPr>
            <a:r>
              <a:rPr lang="en-US" sz="862">
                <a:solidFill>
                  <a:schemeClr val="tx1"/>
                </a:solidFill>
              </a:rPr>
              <a:t>TBG</a:t>
            </a:r>
          </a:p>
        </p:txBody>
      </p:sp>
      <p:sp>
        <p:nvSpPr>
          <p:cNvPr id="3" name="Text Placeholder"/>
          <p:cNvSpPr>
            <a:spLocks noGrp="1"/>
          </p:cNvSpPr>
          <p:nvPr>
            <p:ph type="body" idx="1"/>
          </p:nvPr>
        </p:nvSpPr>
        <p:spPr>
          <a:xfrm>
            <a:off x="307708" y="1780404"/>
            <a:ext cx="7345659" cy="7564285"/>
          </a:xfrm>
          <a:prstGeom prst="rect">
            <a:avLst/>
          </a:prstGeom>
        </p:spPr>
        <p:txBody>
          <a:bodyPr vert="horz" lIns="36000" tIns="36000" rIns="36000" bIns="36000" rtlCol="0">
            <a:noAutofit/>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btfpLayoutConfig" hidden="1"/>
          <p:cNvSpPr txBox="1"/>
          <p:nvPr userDrawn="1"/>
        </p:nvSpPr>
        <p:spPr bwMode="gray">
          <a:xfrm>
            <a:off x="8097" y="18627"/>
            <a:ext cx="809856" cy="134543"/>
          </a:xfrm>
          <a:prstGeom prst="rect">
            <a:avLst/>
          </a:prstGeom>
          <a:noFill/>
        </p:spPr>
        <p:txBody>
          <a:bodyPr vert="horz" wrap="none" lIns="51762" tIns="51762" rIns="51762" bIns="51762" rtlCol="0">
            <a:spAutoFit/>
          </a:bodyPr>
          <a:lstStyle/>
          <a:p>
            <a:pPr marL="0" indent="0">
              <a:buNone/>
            </a:pPr>
            <a:r>
              <a:rPr lang="en-US" sz="195">
                <a:solidFill>
                  <a:srgbClr val="FFFFFF">
                    <a:alpha val="0"/>
                  </a:srgbClr>
                </a:solidFill>
              </a:rPr>
              <a:t>overall_0_131733570364636190 columns_1_131733570364636190 </a:t>
            </a:r>
            <a:endParaRPr lang="en-US" sz="195" err="1">
              <a:solidFill>
                <a:srgbClr val="FFFFFF">
                  <a:alpha val="0"/>
                </a:srgbClr>
              </a:solidFill>
            </a:endParaRPr>
          </a:p>
        </p:txBody>
      </p:sp>
      <p:cxnSp>
        <p:nvCxnSpPr>
          <p:cNvPr id="15" name="Blue horiz line"/>
          <p:cNvCxnSpPr/>
          <p:nvPr userDrawn="1"/>
        </p:nvCxnSpPr>
        <p:spPr>
          <a:xfrm>
            <a:off x="306787" y="1219492"/>
            <a:ext cx="7348285" cy="0"/>
          </a:xfrm>
          <a:prstGeom prst="line">
            <a:avLst/>
          </a:prstGeom>
          <a:ln w="28575"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6" name="Slide Title"/>
          <p:cNvSpPr>
            <a:spLocks noGrp="1"/>
          </p:cNvSpPr>
          <p:nvPr>
            <p:ph type="title"/>
          </p:nvPr>
        </p:nvSpPr>
        <p:spPr>
          <a:xfrm>
            <a:off x="306788" y="6"/>
            <a:ext cx="7345323" cy="1285808"/>
          </a:xfrm>
          <a:prstGeom prst="rect">
            <a:avLst/>
          </a:prstGeom>
        </p:spPr>
        <p:txBody>
          <a:bodyPr vert="horz" lIns="36000" tIns="36000" rIns="36000" bIns="72000" rtlCol="0" anchor="b">
            <a:noAutofit/>
          </a:bodyPr>
          <a:lstStyle/>
          <a:p>
            <a:r>
              <a:rPr lang="en-US"/>
              <a:t>Click to edit Master title style</a:t>
            </a:r>
          </a:p>
        </p:txBody>
      </p:sp>
      <p:pic>
        <p:nvPicPr>
          <p:cNvPr id="18" name="Blue vertical line"/>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0" y="0"/>
            <a:ext cx="141430" cy="10058400"/>
          </a:xfrm>
          <a:prstGeom prst="rect">
            <a:avLst/>
          </a:prstGeom>
        </p:spPr>
      </p:pic>
      <p:graphicFrame>
        <p:nvGraphicFramePr>
          <p:cNvPr id="9" name="Table 8"/>
          <p:cNvGraphicFramePr>
            <a:graphicFrameLocks noGrp="1"/>
          </p:cNvGraphicFramePr>
          <p:nvPr userDrawn="1">
            <p:extLst>
              <p:ext uri="{D42A27DB-BD31-4B8C-83A1-F6EECF244321}">
                <p14:modId xmlns:p14="http://schemas.microsoft.com/office/powerpoint/2010/main" val="3191926046"/>
              </p:ext>
            </p:extLst>
          </p:nvPr>
        </p:nvGraphicFramePr>
        <p:xfrm>
          <a:off x="1539279" y="4213352"/>
          <a:ext cx="5181600" cy="1631697"/>
        </p:xfrm>
        <a:graphic>
          <a:graphicData uri="http://schemas.openxmlformats.org/drawingml/2006/table">
            <a:tbl>
              <a:tblPr firstRow="1" bandRow="1">
                <a:tableStyleId>{2D5ABB26-0587-4C30-8999-92F81FD0307C}</a:tableStyleId>
              </a:tblPr>
              <a:tblGrid>
                <a:gridCol w="1036320">
                  <a:extLst>
                    <a:ext uri="{9D8B030D-6E8A-4147-A177-3AD203B41FA5}">
                      <a16:colId xmlns:a16="http://schemas.microsoft.com/office/drawing/2014/main" val="3249235308"/>
                    </a:ext>
                  </a:extLst>
                </a:gridCol>
                <a:gridCol w="1036320">
                  <a:extLst>
                    <a:ext uri="{9D8B030D-6E8A-4147-A177-3AD203B41FA5}">
                      <a16:colId xmlns:a16="http://schemas.microsoft.com/office/drawing/2014/main" val="1598360294"/>
                    </a:ext>
                  </a:extLst>
                </a:gridCol>
                <a:gridCol w="1036320">
                  <a:extLst>
                    <a:ext uri="{9D8B030D-6E8A-4147-A177-3AD203B41FA5}">
                      <a16:colId xmlns:a16="http://schemas.microsoft.com/office/drawing/2014/main" val="326567337"/>
                    </a:ext>
                  </a:extLst>
                </a:gridCol>
                <a:gridCol w="1036320">
                  <a:extLst>
                    <a:ext uri="{9D8B030D-6E8A-4147-A177-3AD203B41FA5}">
                      <a16:colId xmlns:a16="http://schemas.microsoft.com/office/drawing/2014/main" val="2595703491"/>
                    </a:ext>
                  </a:extLst>
                </a:gridCol>
                <a:gridCol w="1036320">
                  <a:extLst>
                    <a:ext uri="{9D8B030D-6E8A-4147-A177-3AD203B41FA5}">
                      <a16:colId xmlns:a16="http://schemas.microsoft.com/office/drawing/2014/main" val="1249231012"/>
                    </a:ext>
                  </a:extLst>
                </a:gridCol>
              </a:tblGrid>
              <a:tr h="543899">
                <a:tc>
                  <a:txBody>
                    <a:bodyPr/>
                    <a:lstStyle/>
                    <a:p>
                      <a:endParaRPr lang="en-CA" sz="2600"/>
                    </a:p>
                  </a:txBody>
                  <a:tcPr marL="58293" marR="58293" marT="67056" marB="67056"/>
                </a:tc>
                <a:tc>
                  <a:txBody>
                    <a:bodyPr/>
                    <a:lstStyle/>
                    <a:p>
                      <a:endParaRPr lang="en-CA" sz="2600"/>
                    </a:p>
                  </a:txBody>
                  <a:tcPr marL="58293" marR="58293" marT="67056" marB="67056"/>
                </a:tc>
                <a:tc>
                  <a:txBody>
                    <a:bodyPr/>
                    <a:lstStyle/>
                    <a:p>
                      <a:endParaRPr lang="en-CA" sz="2600"/>
                    </a:p>
                  </a:txBody>
                  <a:tcPr marL="58293" marR="58293" marT="67056" marB="67056"/>
                </a:tc>
                <a:tc>
                  <a:txBody>
                    <a:bodyPr/>
                    <a:lstStyle/>
                    <a:p>
                      <a:endParaRPr lang="en-CA" sz="2600"/>
                    </a:p>
                  </a:txBody>
                  <a:tcPr marL="58293" marR="58293" marT="67056" marB="67056"/>
                </a:tc>
                <a:tc>
                  <a:txBody>
                    <a:bodyPr/>
                    <a:lstStyle/>
                    <a:p>
                      <a:endParaRPr lang="en-CA" sz="2600"/>
                    </a:p>
                  </a:txBody>
                  <a:tcPr marL="58293" marR="58293" marT="67056" marB="67056"/>
                </a:tc>
                <a:extLst>
                  <a:ext uri="{0D108BD9-81ED-4DB2-BD59-A6C34878D82A}">
                    <a16:rowId xmlns:a16="http://schemas.microsoft.com/office/drawing/2014/main" val="3159101996"/>
                  </a:ext>
                </a:extLst>
              </a:tr>
              <a:tr h="543899">
                <a:tc>
                  <a:txBody>
                    <a:bodyPr/>
                    <a:lstStyle/>
                    <a:p>
                      <a:endParaRPr lang="en-CA" sz="2600"/>
                    </a:p>
                  </a:txBody>
                  <a:tcPr marL="58293" marR="58293" marT="67056" marB="67056"/>
                </a:tc>
                <a:tc>
                  <a:txBody>
                    <a:bodyPr/>
                    <a:lstStyle/>
                    <a:p>
                      <a:endParaRPr lang="en-CA" sz="2600"/>
                    </a:p>
                  </a:txBody>
                  <a:tcPr marL="58293" marR="58293" marT="67056" marB="67056"/>
                </a:tc>
                <a:tc>
                  <a:txBody>
                    <a:bodyPr/>
                    <a:lstStyle/>
                    <a:p>
                      <a:endParaRPr lang="en-CA" sz="2600"/>
                    </a:p>
                  </a:txBody>
                  <a:tcPr marL="58293" marR="58293" marT="67056" marB="67056"/>
                </a:tc>
                <a:tc>
                  <a:txBody>
                    <a:bodyPr/>
                    <a:lstStyle/>
                    <a:p>
                      <a:endParaRPr lang="en-CA" sz="2600"/>
                    </a:p>
                  </a:txBody>
                  <a:tcPr marL="58293" marR="58293" marT="67056" marB="67056"/>
                </a:tc>
                <a:tc>
                  <a:txBody>
                    <a:bodyPr/>
                    <a:lstStyle/>
                    <a:p>
                      <a:endParaRPr lang="en-CA" sz="2600"/>
                    </a:p>
                  </a:txBody>
                  <a:tcPr marL="58293" marR="58293" marT="67056" marB="67056"/>
                </a:tc>
                <a:extLst>
                  <a:ext uri="{0D108BD9-81ED-4DB2-BD59-A6C34878D82A}">
                    <a16:rowId xmlns:a16="http://schemas.microsoft.com/office/drawing/2014/main" val="1111478632"/>
                  </a:ext>
                </a:extLst>
              </a:tr>
              <a:tr h="543899">
                <a:tc>
                  <a:txBody>
                    <a:bodyPr/>
                    <a:lstStyle/>
                    <a:p>
                      <a:endParaRPr lang="en-CA" sz="2600"/>
                    </a:p>
                  </a:txBody>
                  <a:tcPr marL="58293" marR="58293" marT="67056" marB="67056"/>
                </a:tc>
                <a:tc>
                  <a:txBody>
                    <a:bodyPr/>
                    <a:lstStyle/>
                    <a:p>
                      <a:endParaRPr lang="en-CA" sz="2600"/>
                    </a:p>
                  </a:txBody>
                  <a:tcPr marL="58293" marR="58293" marT="67056" marB="67056"/>
                </a:tc>
                <a:tc>
                  <a:txBody>
                    <a:bodyPr/>
                    <a:lstStyle/>
                    <a:p>
                      <a:endParaRPr lang="en-CA" sz="2600"/>
                    </a:p>
                  </a:txBody>
                  <a:tcPr marL="58293" marR="58293" marT="67056" marB="67056"/>
                </a:tc>
                <a:tc>
                  <a:txBody>
                    <a:bodyPr/>
                    <a:lstStyle/>
                    <a:p>
                      <a:endParaRPr lang="en-CA" sz="2600"/>
                    </a:p>
                  </a:txBody>
                  <a:tcPr marL="58293" marR="58293" marT="67056" marB="67056"/>
                </a:tc>
                <a:tc>
                  <a:txBody>
                    <a:bodyPr/>
                    <a:lstStyle/>
                    <a:p>
                      <a:endParaRPr lang="en-CA" sz="2600"/>
                    </a:p>
                  </a:txBody>
                  <a:tcPr marL="58293" marR="58293" marT="67056" marB="67056"/>
                </a:tc>
                <a:extLst>
                  <a:ext uri="{0D108BD9-81ED-4DB2-BD59-A6C34878D82A}">
                    <a16:rowId xmlns:a16="http://schemas.microsoft.com/office/drawing/2014/main" val="2881930414"/>
                  </a:ext>
                </a:extLst>
              </a:tr>
            </a:tbl>
          </a:graphicData>
        </a:graphic>
      </p:graphicFrame>
    </p:spTree>
    <p:custDataLst>
      <p:tags r:id="rId12"/>
    </p:custDataLst>
    <p:extLst>
      <p:ext uri="{BB962C8B-B14F-4D97-AF65-F5344CB8AC3E}">
        <p14:creationId xmlns:p14="http://schemas.microsoft.com/office/powerpoint/2010/main" val="3729795247"/>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69" r:id="rId3"/>
    <p:sldLayoutId id="2147483665" r:id="rId4"/>
    <p:sldLayoutId id="2147483666" r:id="rId5"/>
    <p:sldLayoutId id="2147483667" r:id="rId6"/>
    <p:sldLayoutId id="2147483668" r:id="rId7"/>
    <p:sldLayoutId id="2147483663" r:id="rId8"/>
    <p:sldLayoutId id="2147483664" r:id="rId9"/>
    <p:sldLayoutId id="2147483655" r:id="rId10"/>
  </p:sldLayoutIdLst>
  <p:txStyles>
    <p:titleStyle>
      <a:lvl1pPr algn="l" defTabSz="1022611" rtl="0" eaLnBrk="1" latinLnBrk="0" hangingPunct="1">
        <a:lnSpc>
          <a:spcPct val="100000"/>
        </a:lnSpc>
        <a:spcBef>
          <a:spcPct val="0"/>
        </a:spcBef>
        <a:buNone/>
        <a:defRPr sz="4107" kern="1200">
          <a:solidFill>
            <a:schemeClr val="bg2"/>
          </a:solidFill>
          <a:latin typeface="+mj-lt"/>
          <a:ea typeface="+mj-ea"/>
          <a:cs typeface="+mj-cs"/>
        </a:defRPr>
      </a:lvl1pPr>
    </p:titleStyle>
    <p:bodyStyle>
      <a:lvl1pPr marL="260218" indent="-260218" algn="l" defTabSz="1314721" rtl="0" eaLnBrk="1" latinLnBrk="0" hangingPunct="1">
        <a:lnSpc>
          <a:spcPct val="100000"/>
        </a:lnSpc>
        <a:spcBef>
          <a:spcPts val="1760"/>
        </a:spcBef>
        <a:buFont typeface="Arial" panose="020B0604020202020204" pitchFamily="34" charset="0"/>
        <a:buChar char="•"/>
        <a:defRPr sz="2640" kern="1200">
          <a:solidFill>
            <a:schemeClr val="tx1"/>
          </a:solidFill>
          <a:latin typeface="+mn-lt"/>
          <a:ea typeface="+mn-ea"/>
          <a:cs typeface="+mn-cs"/>
        </a:defRPr>
      </a:lvl1pPr>
      <a:lvl2pPr marL="520436" indent="-260218" algn="l" defTabSz="1314721" rtl="0" eaLnBrk="1" latinLnBrk="0" hangingPunct="1">
        <a:lnSpc>
          <a:spcPct val="100000"/>
        </a:lnSpc>
        <a:spcBef>
          <a:spcPts val="880"/>
        </a:spcBef>
        <a:buFont typeface="Arial" panose="020B0604020202020204" pitchFamily="34" charset="0"/>
        <a:buChar char="–"/>
        <a:defRPr sz="2347" kern="1200">
          <a:solidFill>
            <a:schemeClr val="tx1"/>
          </a:solidFill>
          <a:latin typeface="+mn-lt"/>
          <a:ea typeface="+mn-ea"/>
          <a:cs typeface="+mn-cs"/>
        </a:defRPr>
      </a:lvl2pPr>
      <a:lvl3pPr marL="769242" indent="-248805" algn="l" defTabSz="1314721" rtl="0" eaLnBrk="1" latinLnBrk="0" hangingPunct="1">
        <a:lnSpc>
          <a:spcPct val="100000"/>
        </a:lnSpc>
        <a:spcBef>
          <a:spcPts val="880"/>
        </a:spcBef>
        <a:buFont typeface="Arial" panose="020B0604020202020204" pitchFamily="34" charset="0"/>
        <a:buChar char="&gt;"/>
        <a:defRPr sz="2347" kern="1200">
          <a:solidFill>
            <a:schemeClr val="tx1"/>
          </a:solidFill>
          <a:latin typeface="+mn-lt"/>
          <a:ea typeface="+mn-ea"/>
          <a:cs typeface="+mn-cs"/>
        </a:defRPr>
      </a:lvl3pPr>
      <a:lvl4pPr marL="1029459" indent="-260218" algn="l" defTabSz="1314721" rtl="0" eaLnBrk="1" latinLnBrk="0" hangingPunct="1">
        <a:lnSpc>
          <a:spcPct val="100000"/>
        </a:lnSpc>
        <a:spcBef>
          <a:spcPts val="880"/>
        </a:spcBef>
        <a:buFont typeface="Arial" panose="020B0604020202020204" pitchFamily="34" charset="0"/>
        <a:buChar char="–"/>
        <a:defRPr sz="2347" kern="1200">
          <a:solidFill>
            <a:schemeClr val="tx1"/>
          </a:solidFill>
          <a:latin typeface="+mn-lt"/>
          <a:ea typeface="+mn-ea"/>
          <a:cs typeface="+mn-cs"/>
        </a:defRPr>
      </a:lvl4pPr>
      <a:lvl5pPr marL="1291960" indent="-262501" algn="l" defTabSz="1314721" rtl="0" eaLnBrk="1" latinLnBrk="0" hangingPunct="1">
        <a:lnSpc>
          <a:spcPct val="100000"/>
        </a:lnSpc>
        <a:spcBef>
          <a:spcPts val="880"/>
        </a:spcBef>
        <a:buFont typeface="Arial" panose="020B0604020202020204" pitchFamily="34" charset="0"/>
        <a:buChar char="&gt;"/>
        <a:defRPr sz="2347" kern="1200">
          <a:solidFill>
            <a:schemeClr val="tx1"/>
          </a:solidFill>
          <a:latin typeface="+mn-lt"/>
          <a:ea typeface="+mn-ea"/>
          <a:cs typeface="+mn-cs"/>
        </a:defRPr>
      </a:lvl5pPr>
      <a:lvl6pPr marL="3615482" indent="-328682" algn="l" defTabSz="1314721" rtl="0" eaLnBrk="1" latinLnBrk="0" hangingPunct="1">
        <a:lnSpc>
          <a:spcPct val="90000"/>
        </a:lnSpc>
        <a:spcBef>
          <a:spcPts val="880"/>
        </a:spcBef>
        <a:buFont typeface="Arial" panose="020B0604020202020204" pitchFamily="34" charset="0"/>
        <a:buChar char="•"/>
        <a:defRPr sz="2347" kern="1200">
          <a:solidFill>
            <a:schemeClr val="tx1"/>
          </a:solidFill>
          <a:latin typeface="+mn-lt"/>
          <a:ea typeface="+mn-ea"/>
          <a:cs typeface="+mn-cs"/>
        </a:defRPr>
      </a:lvl6pPr>
      <a:lvl7pPr marL="4272842" indent="-328682" algn="l" defTabSz="1314721" rtl="0" eaLnBrk="1" latinLnBrk="0" hangingPunct="1">
        <a:lnSpc>
          <a:spcPct val="90000"/>
        </a:lnSpc>
        <a:spcBef>
          <a:spcPts val="880"/>
        </a:spcBef>
        <a:buFont typeface="Arial" panose="020B0604020202020204" pitchFamily="34" charset="0"/>
        <a:buChar char="•"/>
        <a:defRPr sz="2347" kern="1200">
          <a:solidFill>
            <a:schemeClr val="tx1"/>
          </a:solidFill>
          <a:latin typeface="+mn-lt"/>
          <a:ea typeface="+mn-ea"/>
          <a:cs typeface="+mn-cs"/>
        </a:defRPr>
      </a:lvl7pPr>
      <a:lvl8pPr marL="4930201" indent="-328682" algn="l" defTabSz="1314721" rtl="0" eaLnBrk="1" latinLnBrk="0" hangingPunct="1">
        <a:lnSpc>
          <a:spcPct val="90000"/>
        </a:lnSpc>
        <a:spcBef>
          <a:spcPts val="880"/>
        </a:spcBef>
        <a:buFont typeface="Arial" panose="020B0604020202020204" pitchFamily="34" charset="0"/>
        <a:buChar char="•"/>
        <a:defRPr sz="2347" kern="1200">
          <a:solidFill>
            <a:schemeClr val="tx1"/>
          </a:solidFill>
          <a:latin typeface="+mn-lt"/>
          <a:ea typeface="+mn-ea"/>
          <a:cs typeface="+mn-cs"/>
        </a:defRPr>
      </a:lvl8pPr>
      <a:lvl9pPr marL="5587562" indent="-328682" algn="l" defTabSz="1314721" rtl="0" eaLnBrk="1" latinLnBrk="0" hangingPunct="1">
        <a:lnSpc>
          <a:spcPct val="90000"/>
        </a:lnSpc>
        <a:spcBef>
          <a:spcPts val="880"/>
        </a:spcBef>
        <a:buFont typeface="Arial" panose="020B0604020202020204" pitchFamily="34" charset="0"/>
        <a:buChar char="•"/>
        <a:defRPr sz="2347" kern="1200">
          <a:solidFill>
            <a:schemeClr val="tx1"/>
          </a:solidFill>
          <a:latin typeface="+mn-lt"/>
          <a:ea typeface="+mn-ea"/>
          <a:cs typeface="+mn-cs"/>
        </a:defRPr>
      </a:lvl9pPr>
    </p:bodyStyle>
    <p:otherStyle>
      <a:defPPr>
        <a:defRPr lang="en-US"/>
      </a:defPPr>
      <a:lvl1pPr marL="255653" indent="-255653" algn="l" defTabSz="1022611" rtl="0" eaLnBrk="1" latinLnBrk="0" hangingPunct="1">
        <a:spcBef>
          <a:spcPts val="1760"/>
        </a:spcBef>
        <a:buChar char="•"/>
        <a:defRPr sz="2640" kern="1200">
          <a:solidFill>
            <a:schemeClr val="tx1"/>
          </a:solidFill>
          <a:latin typeface="+mn-lt"/>
          <a:ea typeface="+mn-ea"/>
          <a:cs typeface="+mn-cs"/>
        </a:defRPr>
      </a:lvl1pPr>
      <a:lvl2pPr marL="511305" indent="-255653" algn="l" defTabSz="1022611" rtl="0" eaLnBrk="1" latinLnBrk="0" hangingPunct="1">
        <a:spcBef>
          <a:spcPts val="880"/>
        </a:spcBef>
        <a:buChar char="–"/>
        <a:defRPr sz="2347" kern="1200">
          <a:solidFill>
            <a:schemeClr val="tx1"/>
          </a:solidFill>
          <a:latin typeface="+mn-lt"/>
          <a:ea typeface="+mn-ea"/>
          <a:cs typeface="+mn-cs"/>
        </a:defRPr>
      </a:lvl2pPr>
      <a:lvl3pPr marL="766959" indent="-255653" algn="l" defTabSz="1022611" rtl="0" eaLnBrk="1" latinLnBrk="0" hangingPunct="1">
        <a:spcBef>
          <a:spcPts val="880"/>
        </a:spcBef>
        <a:buChar char="&gt;"/>
        <a:defRPr sz="2347" kern="1200">
          <a:solidFill>
            <a:schemeClr val="tx1"/>
          </a:solidFill>
          <a:latin typeface="+mn-lt"/>
          <a:ea typeface="+mn-ea"/>
          <a:cs typeface="+mn-cs"/>
        </a:defRPr>
      </a:lvl3pPr>
      <a:lvl4pPr marL="1022611" indent="-255653" algn="l" defTabSz="1022611" rtl="0" eaLnBrk="1" latinLnBrk="0" hangingPunct="1">
        <a:spcBef>
          <a:spcPts val="880"/>
        </a:spcBef>
        <a:buChar char="–"/>
        <a:defRPr sz="2347" kern="1200">
          <a:solidFill>
            <a:schemeClr val="tx1"/>
          </a:solidFill>
          <a:latin typeface="+mn-lt"/>
          <a:ea typeface="+mn-ea"/>
          <a:cs typeface="+mn-cs"/>
        </a:defRPr>
      </a:lvl4pPr>
      <a:lvl5pPr marL="1278264" indent="-255653" algn="l" defTabSz="1022611" rtl="0" eaLnBrk="1" latinLnBrk="0" hangingPunct="1">
        <a:spcBef>
          <a:spcPts val="880"/>
        </a:spcBef>
        <a:buChar char="&gt;"/>
        <a:defRPr sz="2347" kern="1200">
          <a:solidFill>
            <a:schemeClr val="tx1"/>
          </a:solidFill>
          <a:latin typeface="+mn-lt"/>
          <a:ea typeface="+mn-ea"/>
          <a:cs typeface="+mn-cs"/>
        </a:defRPr>
      </a:lvl5pPr>
      <a:lvl6pPr marL="1533917" algn="l" defTabSz="1022611" rtl="0" eaLnBrk="1" latinLnBrk="0" hangingPunct="1">
        <a:defRPr sz="2347" kern="1200">
          <a:solidFill>
            <a:schemeClr val="tx1"/>
          </a:solidFill>
          <a:latin typeface="+mn-lt"/>
          <a:ea typeface="+mn-ea"/>
          <a:cs typeface="+mn-cs"/>
        </a:defRPr>
      </a:lvl6pPr>
      <a:lvl7pPr marL="1789569" algn="l" defTabSz="1022611" rtl="0" eaLnBrk="1" latinLnBrk="0" hangingPunct="1">
        <a:defRPr sz="2347" kern="1200">
          <a:solidFill>
            <a:schemeClr val="tx1"/>
          </a:solidFill>
          <a:latin typeface="+mn-lt"/>
          <a:ea typeface="+mn-ea"/>
          <a:cs typeface="+mn-cs"/>
        </a:defRPr>
      </a:lvl7pPr>
      <a:lvl8pPr marL="2045222" algn="l" defTabSz="1022611" rtl="0" eaLnBrk="1" latinLnBrk="0" hangingPunct="1">
        <a:defRPr sz="2347" kern="1200">
          <a:solidFill>
            <a:schemeClr val="tx1"/>
          </a:solidFill>
          <a:latin typeface="+mn-lt"/>
          <a:ea typeface="+mn-ea"/>
          <a:cs typeface="+mn-cs"/>
        </a:defRPr>
      </a:lvl8pPr>
      <a:lvl9pPr marL="2300874" algn="l" defTabSz="1022611" rtl="0" eaLnBrk="1" latinLnBrk="0" hangingPunct="1">
        <a:defRPr sz="2347"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810" userDrawn="1">
          <p15:clr>
            <a:srgbClr val="D1D1D1"/>
          </p15:clr>
        </p15:guide>
        <p15:guide id="2" pos="186" userDrawn="1">
          <p15:clr>
            <a:srgbClr val="D1D1D1"/>
          </p15:clr>
        </p15:guide>
        <p15:guide id="4" orient="horz" pos="1126" userDrawn="1">
          <p15:clr>
            <a:srgbClr val="D1D1D1"/>
          </p15:clr>
        </p15:guide>
        <p15:guide id="7" orient="horz" pos="6062" userDrawn="1">
          <p15:clr>
            <a:srgbClr val="D1D1D1"/>
          </p15:clr>
        </p15:guide>
        <p15:guide id="8" pos="4822" userDrawn="1">
          <p15:clr>
            <a:srgbClr val="D1D1D1"/>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Layout" Target="../slideLayouts/slideLayout2.xml"/><Relationship Id="rId7" Type="http://schemas.openxmlformats.org/officeDocument/2006/relationships/hyperlink" Target="https://www.bridgespan.org/insights/philanthropic-collaboratives-resources" TargetMode="Externa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image" Target="../media/image7.jpeg"/><Relationship Id="rId5" Type="http://schemas.openxmlformats.org/officeDocument/2006/relationships/image" Target="../media/image1.emf"/><Relationship Id="rId4" Type="http://schemas.openxmlformats.org/officeDocument/2006/relationships/oleObject" Target="../embeddings/oleObject5.bin"/></Relationships>
</file>

<file path=ppt/slides/_rels/slide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tags" Target="../tags/tag21.xml"/><Relationship Id="rId7" Type="http://schemas.openxmlformats.org/officeDocument/2006/relationships/image" Target="../media/image1.emf"/><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oleObject" Target="../embeddings/oleObject6.bin"/><Relationship Id="rId5" Type="http://schemas.openxmlformats.org/officeDocument/2006/relationships/slideLayout" Target="../slideLayouts/slideLayout2.xml"/><Relationship Id="rId4" Type="http://schemas.openxmlformats.org/officeDocument/2006/relationships/tags" Target="../tags/tag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6" name="think-cell data - do not delete" hidden="1">
            <a:extLst>
              <a:ext uri="{FF2B5EF4-FFF2-40B4-BE49-F238E27FC236}">
                <a16:creationId xmlns:a16="http://schemas.microsoft.com/office/drawing/2014/main" id="{FA63F4F1-3C73-B362-779A-9ED5E83295BF}"/>
              </a:ext>
            </a:extLst>
          </p:cNvPr>
          <p:cNvGraphicFramePr>
            <a:graphicFrameLocks noChangeAspect="1"/>
          </p:cNvGraphicFramePr>
          <p:nvPr>
            <p:custDataLst>
              <p:tags r:id="rId2"/>
            </p:custDataLst>
            <p:extLst>
              <p:ext uri="{D42A27DB-BD31-4B8C-83A1-F6EECF244321}">
                <p14:modId xmlns:p14="http://schemas.microsoft.com/office/powerpoint/2010/main" val="116270226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606" imgH="608" progId="TCLayout.ActiveDocument.1">
                  <p:embed/>
                </p:oleObj>
              </mc:Choice>
              <mc:Fallback>
                <p:oleObj name="think-cell Slide" r:id="rId4" imgW="606" imgH="608" progId="TCLayout.ActiveDocument.1">
                  <p:embed/>
                  <p:pic>
                    <p:nvPicPr>
                      <p:cNvPr id="46" name="think-cell data - do not delete" hidden="1">
                        <a:extLst>
                          <a:ext uri="{FF2B5EF4-FFF2-40B4-BE49-F238E27FC236}">
                            <a16:creationId xmlns:a16="http://schemas.microsoft.com/office/drawing/2014/main" id="{FA63F4F1-3C73-B362-779A-9ED5E83295B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Rectangle 5">
            <a:extLst>
              <a:ext uri="{FF2B5EF4-FFF2-40B4-BE49-F238E27FC236}">
                <a16:creationId xmlns:a16="http://schemas.microsoft.com/office/drawing/2014/main" id="{6FA0773B-4751-4D90-EBDB-F7EB4C01A7C4}"/>
              </a:ext>
            </a:extLst>
          </p:cNvPr>
          <p:cNvSpPr/>
          <p:nvPr/>
        </p:nvSpPr>
        <p:spPr bwMode="gray">
          <a:xfrm>
            <a:off x="190500" y="1092200"/>
            <a:ext cx="7581900" cy="317500"/>
          </a:xfrm>
          <a:prstGeom prst="rect">
            <a:avLst/>
          </a:prstGeom>
          <a:solidFill>
            <a:schemeClr val="tx2"/>
          </a:solidFill>
          <a:ln w="22225"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endParaRPr lang="en-US" sz="1600" dirty="0">
              <a:solidFill>
                <a:schemeClr val="tx2"/>
              </a:solidFill>
            </a:endParaRPr>
          </a:p>
        </p:txBody>
      </p:sp>
      <p:grpSp>
        <p:nvGrpSpPr>
          <p:cNvPr id="69" name="btfpColumnIndicatorGroup2">
            <a:extLst>
              <a:ext uri="{FF2B5EF4-FFF2-40B4-BE49-F238E27FC236}">
                <a16:creationId xmlns:a16="http://schemas.microsoft.com/office/drawing/2014/main" id="{F71E9A5E-2259-F911-0BBB-11615C8CFEE1}"/>
              </a:ext>
            </a:extLst>
          </p:cNvPr>
          <p:cNvGrpSpPr/>
          <p:nvPr/>
        </p:nvGrpSpPr>
        <p:grpSpPr>
          <a:xfrm>
            <a:off x="0" y="10158984"/>
            <a:ext cx="7772400" cy="201168"/>
            <a:chOff x="0" y="10158984"/>
            <a:chExt cx="7772400" cy="201168"/>
          </a:xfrm>
        </p:grpSpPr>
        <p:sp>
          <p:nvSpPr>
            <p:cNvPr id="67" name="btfpColumnGapBlocker565453">
              <a:extLst>
                <a:ext uri="{FF2B5EF4-FFF2-40B4-BE49-F238E27FC236}">
                  <a16:creationId xmlns:a16="http://schemas.microsoft.com/office/drawing/2014/main" id="{87E5C071-8D4D-236A-A0C4-DBE81C0518F1}"/>
                </a:ext>
              </a:extLst>
            </p:cNvPr>
            <p:cNvSpPr/>
            <p:nvPr/>
          </p:nvSpPr>
          <p:spPr bwMode="gray">
            <a:xfrm>
              <a:off x="7658100" y="10158984"/>
              <a:ext cx="114300" cy="201168"/>
            </a:xfrm>
            <a:prstGeom prst="rect">
              <a:avLst/>
            </a:prstGeom>
            <a:pattFill prst="ltUpDiag">
              <a:fgClr>
                <a:srgbClr val="BBCABA"/>
              </a:fgClr>
              <a:bgClr>
                <a:srgbClr val="FFFFFF"/>
              </a:bgClr>
            </a:pattFill>
            <a:ln w="22225"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endParaRPr lang="en-US" sz="1600">
                <a:solidFill>
                  <a:schemeClr val="tx2"/>
                </a:solidFill>
              </a:endParaRPr>
            </a:p>
          </p:txBody>
        </p:sp>
        <p:sp>
          <p:nvSpPr>
            <p:cNvPr id="65" name="btfpColumnGapBlocker324571">
              <a:extLst>
                <a:ext uri="{FF2B5EF4-FFF2-40B4-BE49-F238E27FC236}">
                  <a16:creationId xmlns:a16="http://schemas.microsoft.com/office/drawing/2014/main" id="{D11EFBAC-6C01-1074-F33B-B71E5D102EF5}"/>
                </a:ext>
              </a:extLst>
            </p:cNvPr>
            <p:cNvSpPr/>
            <p:nvPr/>
          </p:nvSpPr>
          <p:spPr bwMode="gray">
            <a:xfrm>
              <a:off x="0" y="10158984"/>
              <a:ext cx="292100" cy="201168"/>
            </a:xfrm>
            <a:prstGeom prst="rect">
              <a:avLst/>
            </a:prstGeom>
            <a:pattFill prst="ltUpDiag">
              <a:fgClr>
                <a:srgbClr val="BBCABA"/>
              </a:fgClr>
              <a:bgClr>
                <a:srgbClr val="FFFFFF"/>
              </a:bgClr>
            </a:pattFill>
            <a:ln w="22225"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endParaRPr lang="en-US" sz="1600">
                <a:solidFill>
                  <a:schemeClr val="tx2"/>
                </a:solidFill>
              </a:endParaRPr>
            </a:p>
          </p:txBody>
        </p:sp>
        <p:cxnSp>
          <p:nvCxnSpPr>
            <p:cNvPr id="63" name="btfpColumnIndicator650370">
              <a:extLst>
                <a:ext uri="{FF2B5EF4-FFF2-40B4-BE49-F238E27FC236}">
                  <a16:creationId xmlns:a16="http://schemas.microsoft.com/office/drawing/2014/main" id="{9AD11220-09C8-3DA5-97EE-B0D75854EC91}"/>
                </a:ext>
              </a:extLst>
            </p:cNvPr>
            <p:cNvCxnSpPr/>
            <p:nvPr/>
          </p:nvCxnSpPr>
          <p:spPr>
            <a:xfrm flipV="1">
              <a:off x="7658100" y="10158984"/>
              <a:ext cx="0" cy="201168"/>
            </a:xfrm>
            <a:prstGeom prst="line">
              <a:avLst/>
            </a:prstGeom>
            <a:ln w="19050" cap="flat" cmpd="sng" algn="ctr">
              <a:solidFill>
                <a:srgbClr val="507867"/>
              </a:solidFill>
              <a:prstDash val="solid"/>
              <a:beve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1" name="btfpColumnIndicator956348">
              <a:extLst>
                <a:ext uri="{FF2B5EF4-FFF2-40B4-BE49-F238E27FC236}">
                  <a16:creationId xmlns:a16="http://schemas.microsoft.com/office/drawing/2014/main" id="{C0B7D09E-5B41-083B-B594-B0CE5A103EE9}"/>
                </a:ext>
              </a:extLst>
            </p:cNvPr>
            <p:cNvCxnSpPr/>
            <p:nvPr/>
          </p:nvCxnSpPr>
          <p:spPr>
            <a:xfrm flipV="1">
              <a:off x="292100" y="10158984"/>
              <a:ext cx="0" cy="201168"/>
            </a:xfrm>
            <a:prstGeom prst="line">
              <a:avLst/>
            </a:prstGeom>
            <a:ln w="19050" cap="flat" cmpd="sng" algn="ctr">
              <a:solidFill>
                <a:srgbClr val="507867"/>
              </a:solidFill>
              <a:prstDash val="solid"/>
              <a:beve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68" name="btfpColumnIndicatorGroup1">
            <a:extLst>
              <a:ext uri="{FF2B5EF4-FFF2-40B4-BE49-F238E27FC236}">
                <a16:creationId xmlns:a16="http://schemas.microsoft.com/office/drawing/2014/main" id="{4A97CC13-48CB-9AEC-6A74-A1E6B144712F}"/>
              </a:ext>
            </a:extLst>
          </p:cNvPr>
          <p:cNvGrpSpPr/>
          <p:nvPr/>
        </p:nvGrpSpPr>
        <p:grpSpPr>
          <a:xfrm>
            <a:off x="0" y="-301752"/>
            <a:ext cx="7772400" cy="201168"/>
            <a:chOff x="0" y="-301752"/>
            <a:chExt cx="7772400" cy="201168"/>
          </a:xfrm>
        </p:grpSpPr>
        <p:sp>
          <p:nvSpPr>
            <p:cNvPr id="66" name="btfpColumnGapBlocker846302">
              <a:extLst>
                <a:ext uri="{FF2B5EF4-FFF2-40B4-BE49-F238E27FC236}">
                  <a16:creationId xmlns:a16="http://schemas.microsoft.com/office/drawing/2014/main" id="{39EB174F-ADA5-BC0D-766C-E6EF5D7D4550}"/>
                </a:ext>
              </a:extLst>
            </p:cNvPr>
            <p:cNvSpPr/>
            <p:nvPr/>
          </p:nvSpPr>
          <p:spPr bwMode="gray">
            <a:xfrm>
              <a:off x="7658100" y="-301752"/>
              <a:ext cx="114300" cy="201168"/>
            </a:xfrm>
            <a:prstGeom prst="rect">
              <a:avLst/>
            </a:prstGeom>
            <a:pattFill prst="ltUpDiag">
              <a:fgClr>
                <a:srgbClr val="BBCABA"/>
              </a:fgClr>
              <a:bgClr>
                <a:srgbClr val="FFFFFF"/>
              </a:bgClr>
            </a:pattFill>
            <a:ln w="22225"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endParaRPr lang="en-US" sz="1600">
                <a:solidFill>
                  <a:schemeClr val="tx2"/>
                </a:solidFill>
              </a:endParaRPr>
            </a:p>
          </p:txBody>
        </p:sp>
        <p:sp>
          <p:nvSpPr>
            <p:cNvPr id="64" name="btfpColumnGapBlocker863765">
              <a:extLst>
                <a:ext uri="{FF2B5EF4-FFF2-40B4-BE49-F238E27FC236}">
                  <a16:creationId xmlns:a16="http://schemas.microsoft.com/office/drawing/2014/main" id="{C26F0666-EF53-D072-B829-33ACBD1E4F9D}"/>
                </a:ext>
              </a:extLst>
            </p:cNvPr>
            <p:cNvSpPr/>
            <p:nvPr/>
          </p:nvSpPr>
          <p:spPr bwMode="gray">
            <a:xfrm>
              <a:off x="0" y="-301752"/>
              <a:ext cx="292100" cy="201168"/>
            </a:xfrm>
            <a:prstGeom prst="rect">
              <a:avLst/>
            </a:prstGeom>
            <a:pattFill prst="ltUpDiag">
              <a:fgClr>
                <a:srgbClr val="BBCABA"/>
              </a:fgClr>
              <a:bgClr>
                <a:srgbClr val="FFFFFF"/>
              </a:bgClr>
            </a:pattFill>
            <a:ln w="22225"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endParaRPr lang="en-US" sz="1600">
                <a:solidFill>
                  <a:schemeClr val="tx2"/>
                </a:solidFill>
              </a:endParaRPr>
            </a:p>
          </p:txBody>
        </p:sp>
        <p:cxnSp>
          <p:nvCxnSpPr>
            <p:cNvPr id="62" name="btfpColumnIndicator358140">
              <a:extLst>
                <a:ext uri="{FF2B5EF4-FFF2-40B4-BE49-F238E27FC236}">
                  <a16:creationId xmlns:a16="http://schemas.microsoft.com/office/drawing/2014/main" id="{96CC4CA1-21CB-B0F7-3B43-D1F71067FEDB}"/>
                </a:ext>
              </a:extLst>
            </p:cNvPr>
            <p:cNvCxnSpPr/>
            <p:nvPr/>
          </p:nvCxnSpPr>
          <p:spPr>
            <a:xfrm flipV="1">
              <a:off x="7658100" y="-301752"/>
              <a:ext cx="0" cy="201168"/>
            </a:xfrm>
            <a:prstGeom prst="line">
              <a:avLst/>
            </a:prstGeom>
            <a:ln w="19050" cap="flat" cmpd="sng" algn="ctr">
              <a:solidFill>
                <a:srgbClr val="507867"/>
              </a:solidFill>
              <a:prstDash val="solid"/>
              <a:beve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0" name="btfpColumnIndicator882723">
              <a:extLst>
                <a:ext uri="{FF2B5EF4-FFF2-40B4-BE49-F238E27FC236}">
                  <a16:creationId xmlns:a16="http://schemas.microsoft.com/office/drawing/2014/main" id="{20F310A1-6365-36EC-C742-B92C6A727A4C}"/>
                </a:ext>
              </a:extLst>
            </p:cNvPr>
            <p:cNvCxnSpPr/>
            <p:nvPr/>
          </p:nvCxnSpPr>
          <p:spPr>
            <a:xfrm flipV="1">
              <a:off x="292100" y="-301752"/>
              <a:ext cx="0" cy="201168"/>
            </a:xfrm>
            <a:prstGeom prst="line">
              <a:avLst/>
            </a:prstGeom>
            <a:ln w="19050" cap="flat" cmpd="sng" algn="ctr">
              <a:solidFill>
                <a:srgbClr val="507867"/>
              </a:solidFill>
              <a:prstDash val="solid"/>
              <a:beve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05" name="Title 1">
            <a:extLst>
              <a:ext uri="{FF2B5EF4-FFF2-40B4-BE49-F238E27FC236}">
                <a16:creationId xmlns:a16="http://schemas.microsoft.com/office/drawing/2014/main" id="{884A6AEA-7B32-DA39-B60D-1501050BE68E}"/>
              </a:ext>
            </a:extLst>
          </p:cNvPr>
          <p:cNvSpPr txBox="1">
            <a:spLocks/>
          </p:cNvSpPr>
          <p:nvPr/>
        </p:nvSpPr>
        <p:spPr>
          <a:xfrm>
            <a:off x="778608" y="1113800"/>
            <a:ext cx="6337299" cy="659735"/>
          </a:xfrm>
          <a:prstGeom prst="rect">
            <a:avLst/>
          </a:prstGeom>
        </p:spPr>
        <p:txBody>
          <a:bodyPr vert="horz" lIns="36000" tIns="36000" rIns="36000" bIns="72000" rtlCol="0" anchor="t">
            <a:noAutofit/>
          </a:bodyPr>
          <a:lstStyle>
            <a:lvl1pPr algn="l" defTabSz="1022611" rtl="0" eaLnBrk="1" latinLnBrk="0" hangingPunct="1">
              <a:lnSpc>
                <a:spcPct val="100000"/>
              </a:lnSpc>
              <a:spcBef>
                <a:spcPct val="0"/>
              </a:spcBef>
              <a:buNone/>
              <a:defRPr sz="2800" kern="1200">
                <a:solidFill>
                  <a:schemeClr val="bg2"/>
                </a:solidFill>
                <a:latin typeface="+mj-lt"/>
                <a:ea typeface="+mj-ea"/>
                <a:cs typeface="+mj-cs"/>
              </a:defRPr>
            </a:lvl1pPr>
          </a:lstStyle>
          <a:p>
            <a:pPr marL="0" indent="0"/>
            <a:r>
              <a:rPr lang="en-US" sz="2000" dirty="0">
                <a:solidFill>
                  <a:srgbClr val="5F6062"/>
                </a:solidFill>
                <a:latin typeface="Gotham Medium" pitchFamily="50" charset="0"/>
                <a:cs typeface="Gotham Medium" pitchFamily="50" charset="0"/>
              </a:rPr>
              <a:t>Six key iterative questions that successful collaboratives answer</a:t>
            </a:r>
          </a:p>
        </p:txBody>
      </p:sp>
      <p:sp>
        <p:nvSpPr>
          <p:cNvPr id="93" name="Rectangle 92">
            <a:extLst>
              <a:ext uri="{FF2B5EF4-FFF2-40B4-BE49-F238E27FC236}">
                <a16:creationId xmlns:a16="http://schemas.microsoft.com/office/drawing/2014/main" id="{6BBBA6A2-2E11-AB9E-477B-56210E3ED3B3}"/>
              </a:ext>
            </a:extLst>
          </p:cNvPr>
          <p:cNvSpPr/>
          <p:nvPr/>
        </p:nvSpPr>
        <p:spPr bwMode="gray">
          <a:xfrm>
            <a:off x="7315200" y="9753600"/>
            <a:ext cx="457200" cy="304800"/>
          </a:xfrm>
          <a:prstGeom prst="rect">
            <a:avLst/>
          </a:prstGeom>
          <a:solidFill>
            <a:schemeClr val="tx2"/>
          </a:solidFill>
          <a:ln w="22225"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endParaRPr lang="en-US" sz="1600">
              <a:solidFill>
                <a:schemeClr val="tx2"/>
              </a:solidFill>
            </a:endParaRPr>
          </a:p>
        </p:txBody>
      </p:sp>
      <p:sp>
        <p:nvSpPr>
          <p:cNvPr id="122" name="TextBox 121">
            <a:extLst>
              <a:ext uri="{FF2B5EF4-FFF2-40B4-BE49-F238E27FC236}">
                <a16:creationId xmlns:a16="http://schemas.microsoft.com/office/drawing/2014/main" id="{14E7CA27-3F0F-F387-4056-2EAA0CD591B2}"/>
              </a:ext>
            </a:extLst>
          </p:cNvPr>
          <p:cNvSpPr txBox="1"/>
          <p:nvPr/>
        </p:nvSpPr>
        <p:spPr bwMode="gray">
          <a:xfrm>
            <a:off x="88900" y="9302234"/>
            <a:ext cx="3886200" cy="369332"/>
          </a:xfrm>
          <a:prstGeom prst="rect">
            <a:avLst/>
          </a:prstGeom>
          <a:noFill/>
        </p:spPr>
        <p:txBody>
          <a:bodyPr wrap="square">
            <a:spAutoFit/>
          </a:bodyPr>
          <a:lstStyle/>
          <a:p>
            <a:pPr marL="457200" indent="0">
              <a:buNone/>
            </a:pPr>
            <a:r>
              <a:rPr lang="en-US" sz="1800" b="1" dirty="0">
                <a:solidFill>
                  <a:srgbClr val="FFFFFF"/>
                </a:solidFill>
              </a:rPr>
              <a:t>Fund distribution strategy</a:t>
            </a:r>
          </a:p>
        </p:txBody>
      </p:sp>
      <p:pic>
        <p:nvPicPr>
          <p:cNvPr id="9" name="Picture 8">
            <a:extLst>
              <a:ext uri="{FF2B5EF4-FFF2-40B4-BE49-F238E27FC236}">
                <a16:creationId xmlns:a16="http://schemas.microsoft.com/office/drawing/2014/main" id="{FD04C1CC-A80C-253B-26B8-1E4C728211FD}"/>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5420660" y="231431"/>
            <a:ext cx="1935811" cy="789965"/>
          </a:xfrm>
          <a:prstGeom prst="rect">
            <a:avLst/>
          </a:prstGeom>
        </p:spPr>
      </p:pic>
      <p:grpSp>
        <p:nvGrpSpPr>
          <p:cNvPr id="3" name="Group 2">
            <a:extLst>
              <a:ext uri="{FF2B5EF4-FFF2-40B4-BE49-F238E27FC236}">
                <a16:creationId xmlns:a16="http://schemas.microsoft.com/office/drawing/2014/main" id="{58207FAA-C3EA-C295-1FF9-8009486D187A}"/>
              </a:ext>
            </a:extLst>
          </p:cNvPr>
          <p:cNvGrpSpPr/>
          <p:nvPr/>
        </p:nvGrpSpPr>
        <p:grpSpPr>
          <a:xfrm>
            <a:off x="505655" y="1871437"/>
            <a:ext cx="6915639" cy="7122127"/>
            <a:chOff x="1250165" y="2485827"/>
            <a:chExt cx="6086801" cy="6268539"/>
          </a:xfrm>
        </p:grpSpPr>
        <p:sp>
          <p:nvSpPr>
            <p:cNvPr id="13" name="Rectangle: Top Corners Snipped 12">
              <a:extLst>
                <a:ext uri="{FF2B5EF4-FFF2-40B4-BE49-F238E27FC236}">
                  <a16:creationId xmlns:a16="http://schemas.microsoft.com/office/drawing/2014/main" id="{6BAD0AC4-FB18-7FAB-83F8-611FF48E44EB}"/>
                </a:ext>
              </a:extLst>
            </p:cNvPr>
            <p:cNvSpPr/>
            <p:nvPr/>
          </p:nvSpPr>
          <p:spPr bwMode="gray">
            <a:xfrm>
              <a:off x="6511005" y="2714704"/>
              <a:ext cx="751796" cy="5858299"/>
            </a:xfrm>
            <a:prstGeom prst="snip2SameRect">
              <a:avLst/>
            </a:prstGeom>
            <a:ln w="38100" cap="flat" cmpd="sng" algn="ctr">
              <a:solidFill>
                <a:schemeClr val="bg1">
                  <a:lumMod val="90000"/>
                </a:schemeClr>
              </a:solidFill>
              <a:prstDash val="sysDash"/>
              <a:miter lim="800000"/>
              <a:headEnd type="none" w="med" len="med"/>
              <a:tailEnd type="triangle" w="med" len="med"/>
            </a:ln>
            <a:scene3d>
              <a:camera prst="orthographicFront">
                <a:rot lat="0" lon="10800000" rev="0"/>
              </a:camera>
              <a:lightRig rig="threePt" dir="t"/>
            </a:scene3d>
          </p:spPr>
          <p:style>
            <a:lnRef idx="1">
              <a:schemeClr val="accent1"/>
            </a:lnRef>
            <a:fillRef idx="0">
              <a:schemeClr val="accent1"/>
            </a:fillRef>
            <a:effectRef idx="0">
              <a:schemeClr val="accent1"/>
            </a:effectRef>
            <a:fontRef idx="minor">
              <a:schemeClr val="tx1"/>
            </a:fontRef>
          </p:style>
          <p:txBody>
            <a:bodyPr wrap="square" rtlCol="0" anchor="ctr"/>
            <a:lstStyle/>
            <a:p>
              <a:pPr algn="ctr"/>
              <a:endParaRPr lang="en-US" sz="900" dirty="0">
                <a:solidFill>
                  <a:srgbClr val="5F6062"/>
                </a:solidFill>
              </a:endParaRPr>
            </a:p>
          </p:txBody>
        </p:sp>
        <p:sp>
          <p:nvSpPr>
            <p:cNvPr id="14" name="Rectangle 13">
              <a:extLst>
                <a:ext uri="{FF2B5EF4-FFF2-40B4-BE49-F238E27FC236}">
                  <a16:creationId xmlns:a16="http://schemas.microsoft.com/office/drawing/2014/main" id="{F67953B6-5937-64EE-6ABB-BE38DB2EE640}"/>
                </a:ext>
              </a:extLst>
            </p:cNvPr>
            <p:cNvSpPr/>
            <p:nvPr/>
          </p:nvSpPr>
          <p:spPr bwMode="gray">
            <a:xfrm>
              <a:off x="5946146" y="3554340"/>
              <a:ext cx="1059956" cy="925975"/>
            </a:xfrm>
            <a:prstGeom prst="rect">
              <a:avLst/>
            </a:prstGeom>
            <a:solidFill>
              <a:srgbClr val="398BC6"/>
            </a:solidFill>
            <a:ln w="22225"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86" tIns="24386" rIns="24386" bIns="24386" numCol="1" spcCol="0" rtlCol="0" fromWordArt="0" anchor="ctr" anchorCtr="0" forceAA="0" compatLnSpc="1">
              <a:prstTxWarp prst="textNoShape">
                <a:avLst/>
              </a:prstTxWarp>
              <a:noAutofit/>
            </a:bodyPr>
            <a:lstStyle/>
            <a:p>
              <a:pPr marL="457200" indent="0">
                <a:buNone/>
              </a:pPr>
              <a:endParaRPr lang="en-US" sz="1000" b="1">
                <a:solidFill>
                  <a:srgbClr val="FFFFFF"/>
                </a:solidFill>
              </a:endParaRPr>
            </a:p>
          </p:txBody>
        </p:sp>
        <p:sp>
          <p:nvSpPr>
            <p:cNvPr id="15" name="Pentagon 19">
              <a:extLst>
                <a:ext uri="{FF2B5EF4-FFF2-40B4-BE49-F238E27FC236}">
                  <a16:creationId xmlns:a16="http://schemas.microsoft.com/office/drawing/2014/main" id="{759F67DB-9DF7-59BE-9F95-2243E712F54A}"/>
                </a:ext>
              </a:extLst>
            </p:cNvPr>
            <p:cNvSpPr/>
            <p:nvPr/>
          </p:nvSpPr>
          <p:spPr bwMode="gray">
            <a:xfrm>
              <a:off x="3293542" y="3554340"/>
              <a:ext cx="2873638" cy="925975"/>
            </a:xfrm>
            <a:prstGeom prst="homePlate">
              <a:avLst>
                <a:gd name="adj" fmla="val 23000"/>
              </a:avLst>
            </a:prstGeom>
            <a:solidFill>
              <a:srgbClr val="D0D1D3"/>
            </a:solidFill>
            <a:ln w="22225" cap="flat" cmpd="sng" algn="ctr">
              <a:solidFill>
                <a:schemeClr val="tx2"/>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86" tIns="24386" rIns="24386" bIns="24386" numCol="1" spcCol="0" rtlCol="0" fromWordArt="0" anchor="ctr" anchorCtr="0" forceAA="0" compatLnSpc="1">
              <a:prstTxWarp prst="textNoShape">
                <a:avLst/>
              </a:prstTxWarp>
              <a:noAutofit/>
            </a:bodyPr>
            <a:lstStyle/>
            <a:p>
              <a:pPr marL="619125" indent="0">
                <a:buNone/>
              </a:pPr>
              <a:endParaRPr lang="en-US" sz="1050"/>
            </a:p>
          </p:txBody>
        </p:sp>
        <p:sp>
          <p:nvSpPr>
            <p:cNvPr id="16" name="Pentagon 7">
              <a:extLst>
                <a:ext uri="{FF2B5EF4-FFF2-40B4-BE49-F238E27FC236}">
                  <a16:creationId xmlns:a16="http://schemas.microsoft.com/office/drawing/2014/main" id="{89CD1888-A3EC-8F38-36ED-BC64637B9821}"/>
                </a:ext>
              </a:extLst>
            </p:cNvPr>
            <p:cNvSpPr/>
            <p:nvPr/>
          </p:nvSpPr>
          <p:spPr bwMode="gray">
            <a:xfrm>
              <a:off x="1460952" y="3554340"/>
              <a:ext cx="2103953" cy="925975"/>
            </a:xfrm>
            <a:prstGeom prst="homePlate">
              <a:avLst>
                <a:gd name="adj" fmla="val 21500"/>
              </a:avLst>
            </a:prstGeom>
            <a:solidFill>
              <a:srgbClr val="398BC6"/>
            </a:solidFill>
            <a:ln w="22225" cap="flat" cmpd="sng" algn="ctr">
              <a:solidFill>
                <a:schemeClr val="tx2"/>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24386" rIns="91440" bIns="24386" numCol="1" spcCol="0" rtlCol="0" fromWordArt="0" anchor="ctr" anchorCtr="0" forceAA="0" compatLnSpc="1">
              <a:prstTxWarp prst="textNoShape">
                <a:avLst/>
              </a:prstTxWarp>
              <a:noAutofit/>
            </a:bodyPr>
            <a:lstStyle/>
            <a:p>
              <a:pPr marL="182880" indent="0">
                <a:buNone/>
              </a:pPr>
              <a:r>
                <a:rPr lang="en-US" sz="1250" dirty="0">
                  <a:solidFill>
                    <a:srgbClr val="FFFFFF"/>
                  </a:solidFill>
                </a:rPr>
                <a:t>How does the collaborative </a:t>
              </a:r>
              <a:r>
                <a:rPr lang="en-US" sz="1250" b="1" dirty="0">
                  <a:solidFill>
                    <a:srgbClr val="FFFFFF"/>
                  </a:solidFill>
                </a:rPr>
                <a:t>work with donors?</a:t>
              </a:r>
            </a:p>
          </p:txBody>
        </p:sp>
        <p:sp>
          <p:nvSpPr>
            <p:cNvPr id="17" name="Rectangle 16">
              <a:extLst>
                <a:ext uri="{FF2B5EF4-FFF2-40B4-BE49-F238E27FC236}">
                  <a16:creationId xmlns:a16="http://schemas.microsoft.com/office/drawing/2014/main" id="{99B9F398-8071-FBB1-601E-26E573D8AFC7}"/>
                </a:ext>
              </a:extLst>
            </p:cNvPr>
            <p:cNvSpPr/>
            <p:nvPr/>
          </p:nvSpPr>
          <p:spPr bwMode="gray">
            <a:xfrm>
              <a:off x="5946146" y="6759878"/>
              <a:ext cx="1059956" cy="925975"/>
            </a:xfrm>
            <a:prstGeom prst="rect">
              <a:avLst/>
            </a:prstGeom>
            <a:solidFill>
              <a:srgbClr val="7AB800"/>
            </a:solidFill>
            <a:ln w="22225"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86" tIns="24386" rIns="24386" bIns="24386" numCol="1" spcCol="0" rtlCol="0" fromWordArt="0" anchor="ctr" anchorCtr="0" forceAA="0" compatLnSpc="1">
              <a:prstTxWarp prst="textNoShape">
                <a:avLst/>
              </a:prstTxWarp>
              <a:noAutofit/>
            </a:bodyPr>
            <a:lstStyle/>
            <a:p>
              <a:pPr marL="457200" indent="0">
                <a:buNone/>
              </a:pPr>
              <a:endParaRPr lang="en-US" sz="1000" b="1">
                <a:solidFill>
                  <a:srgbClr val="FFFFFF"/>
                </a:solidFill>
              </a:endParaRPr>
            </a:p>
          </p:txBody>
        </p:sp>
        <p:sp>
          <p:nvSpPr>
            <p:cNvPr id="18" name="Pentagon 20">
              <a:extLst>
                <a:ext uri="{FF2B5EF4-FFF2-40B4-BE49-F238E27FC236}">
                  <a16:creationId xmlns:a16="http://schemas.microsoft.com/office/drawing/2014/main" id="{F93928B4-E65B-B6E5-EC92-08E95C850E69}"/>
                </a:ext>
              </a:extLst>
            </p:cNvPr>
            <p:cNvSpPr/>
            <p:nvPr/>
          </p:nvSpPr>
          <p:spPr bwMode="gray">
            <a:xfrm>
              <a:off x="3293542" y="6759878"/>
              <a:ext cx="2873638" cy="925975"/>
            </a:xfrm>
            <a:prstGeom prst="homePlate">
              <a:avLst>
                <a:gd name="adj" fmla="val 17500"/>
              </a:avLst>
            </a:prstGeom>
            <a:solidFill>
              <a:srgbClr val="D0D1D3"/>
            </a:solidFill>
            <a:ln w="22225" cap="flat" cmpd="sng" algn="ctr">
              <a:solidFill>
                <a:schemeClr val="tx2"/>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86" tIns="24386" rIns="24386" bIns="24386" numCol="1" spcCol="0" rtlCol="0" fromWordArt="0" anchor="ctr" anchorCtr="0" forceAA="0" compatLnSpc="1">
              <a:prstTxWarp prst="textNoShape">
                <a:avLst/>
              </a:prstTxWarp>
              <a:noAutofit/>
            </a:bodyPr>
            <a:lstStyle/>
            <a:p>
              <a:pPr marL="619358" indent="0">
                <a:buNone/>
              </a:pPr>
              <a:endParaRPr lang="en-US" sz="800">
                <a:solidFill>
                  <a:srgbClr val="464547"/>
                </a:solidFill>
              </a:endParaRPr>
            </a:p>
          </p:txBody>
        </p:sp>
        <p:sp>
          <p:nvSpPr>
            <p:cNvPr id="19" name="Pentagon 9">
              <a:extLst>
                <a:ext uri="{FF2B5EF4-FFF2-40B4-BE49-F238E27FC236}">
                  <a16:creationId xmlns:a16="http://schemas.microsoft.com/office/drawing/2014/main" id="{87DFFFA8-2830-8BA6-D6B6-FC097D23307B}"/>
                </a:ext>
              </a:extLst>
            </p:cNvPr>
            <p:cNvSpPr/>
            <p:nvPr/>
          </p:nvSpPr>
          <p:spPr bwMode="gray">
            <a:xfrm>
              <a:off x="1460952" y="6759879"/>
              <a:ext cx="2103953" cy="925975"/>
            </a:xfrm>
            <a:prstGeom prst="homePlate">
              <a:avLst>
                <a:gd name="adj" fmla="val 20500"/>
              </a:avLst>
            </a:prstGeom>
            <a:solidFill>
              <a:srgbClr val="7AB800"/>
            </a:solidFill>
            <a:ln w="22225" cap="flat" cmpd="sng" algn="ctr">
              <a:solidFill>
                <a:schemeClr val="tx2"/>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24386" rIns="91440" bIns="24386" numCol="1" spcCol="0" rtlCol="0" fromWordArt="0" anchor="ctr" anchorCtr="0" forceAA="0" compatLnSpc="1">
              <a:prstTxWarp prst="textNoShape">
                <a:avLst/>
              </a:prstTxWarp>
              <a:noAutofit/>
            </a:bodyPr>
            <a:lstStyle/>
            <a:p>
              <a:pPr marL="182880" indent="0">
                <a:buNone/>
              </a:pPr>
              <a:r>
                <a:rPr lang="en-US" sz="1250" dirty="0">
                  <a:solidFill>
                    <a:srgbClr val="FFFFFF"/>
                  </a:solidFill>
                </a:rPr>
                <a:t>How will the                  collaborative </a:t>
              </a:r>
              <a:r>
                <a:rPr lang="en-US" sz="1250" b="1" dirty="0">
                  <a:solidFill>
                    <a:srgbClr val="FFFFFF"/>
                  </a:solidFill>
                </a:rPr>
                <a:t>operate?</a:t>
              </a:r>
              <a:endParaRPr lang="en-US" sz="1250" dirty="0">
                <a:solidFill>
                  <a:srgbClr val="FFFFFF"/>
                </a:solidFill>
                <a:ea typeface="Calibri"/>
                <a:cs typeface="Calibri"/>
              </a:endParaRPr>
            </a:p>
          </p:txBody>
        </p:sp>
        <p:sp>
          <p:nvSpPr>
            <p:cNvPr id="20" name="Rectangle 19">
              <a:extLst>
                <a:ext uri="{FF2B5EF4-FFF2-40B4-BE49-F238E27FC236}">
                  <a16:creationId xmlns:a16="http://schemas.microsoft.com/office/drawing/2014/main" id="{1196C50B-F156-73C7-7970-E468A93F6AA3}"/>
                </a:ext>
              </a:extLst>
            </p:cNvPr>
            <p:cNvSpPr/>
            <p:nvPr/>
          </p:nvSpPr>
          <p:spPr bwMode="gray">
            <a:xfrm>
              <a:off x="5946146" y="4622853"/>
              <a:ext cx="1059956" cy="925975"/>
            </a:xfrm>
            <a:prstGeom prst="rect">
              <a:avLst/>
            </a:prstGeom>
            <a:solidFill>
              <a:srgbClr val="00A9E0"/>
            </a:solidFill>
            <a:ln w="22225"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86" tIns="24386" rIns="24386" bIns="24386" numCol="1" spcCol="0" rtlCol="0" fromWordArt="0" anchor="ctr" anchorCtr="0" forceAA="0" compatLnSpc="1">
              <a:prstTxWarp prst="textNoShape">
                <a:avLst/>
              </a:prstTxWarp>
              <a:noAutofit/>
            </a:bodyPr>
            <a:lstStyle/>
            <a:p>
              <a:pPr marL="457200" indent="0">
                <a:buNone/>
              </a:pPr>
              <a:endParaRPr lang="en-US" sz="1000" b="1">
                <a:solidFill>
                  <a:srgbClr val="FFFFFF"/>
                </a:solidFill>
              </a:endParaRPr>
            </a:p>
          </p:txBody>
        </p:sp>
        <p:sp>
          <p:nvSpPr>
            <p:cNvPr id="21" name="Pentagon 21">
              <a:extLst>
                <a:ext uri="{FF2B5EF4-FFF2-40B4-BE49-F238E27FC236}">
                  <a16:creationId xmlns:a16="http://schemas.microsoft.com/office/drawing/2014/main" id="{FE4C0003-C138-2662-87A5-04534EFC3249}"/>
                </a:ext>
              </a:extLst>
            </p:cNvPr>
            <p:cNvSpPr/>
            <p:nvPr/>
          </p:nvSpPr>
          <p:spPr bwMode="gray">
            <a:xfrm>
              <a:off x="3293542" y="4622853"/>
              <a:ext cx="2873638" cy="925975"/>
            </a:xfrm>
            <a:prstGeom prst="homePlate">
              <a:avLst>
                <a:gd name="adj" fmla="val 23000"/>
              </a:avLst>
            </a:prstGeom>
            <a:solidFill>
              <a:srgbClr val="D0D1D3"/>
            </a:solidFill>
            <a:ln w="22225" cap="flat" cmpd="sng" algn="ctr">
              <a:solidFill>
                <a:schemeClr val="tx2"/>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86" tIns="24386" rIns="24386" bIns="24386" numCol="1" spcCol="0" rtlCol="0" fromWordArt="0" anchor="ctr" anchorCtr="0" forceAA="0" compatLnSpc="1">
              <a:prstTxWarp prst="textNoShape">
                <a:avLst/>
              </a:prstTxWarp>
              <a:noAutofit/>
            </a:bodyPr>
            <a:lstStyle/>
            <a:p>
              <a:pPr marL="619358" indent="0">
                <a:buNone/>
              </a:pPr>
              <a:endParaRPr lang="en-US" sz="800">
                <a:solidFill>
                  <a:srgbClr val="464547"/>
                </a:solidFill>
              </a:endParaRPr>
            </a:p>
          </p:txBody>
        </p:sp>
        <p:sp>
          <p:nvSpPr>
            <p:cNvPr id="22" name="Pentagon 22">
              <a:extLst>
                <a:ext uri="{FF2B5EF4-FFF2-40B4-BE49-F238E27FC236}">
                  <a16:creationId xmlns:a16="http://schemas.microsoft.com/office/drawing/2014/main" id="{F828F234-DB83-647D-904E-6D73371EC925}"/>
                </a:ext>
              </a:extLst>
            </p:cNvPr>
            <p:cNvSpPr/>
            <p:nvPr/>
          </p:nvSpPr>
          <p:spPr bwMode="gray">
            <a:xfrm>
              <a:off x="1460952" y="4622853"/>
              <a:ext cx="2103953" cy="925975"/>
            </a:xfrm>
            <a:prstGeom prst="homePlate">
              <a:avLst>
                <a:gd name="adj" fmla="val 21500"/>
              </a:avLst>
            </a:prstGeom>
            <a:solidFill>
              <a:srgbClr val="00A9E0"/>
            </a:solidFill>
            <a:ln w="22225" cap="flat" cmpd="sng" algn="ctr">
              <a:solidFill>
                <a:schemeClr val="tx2"/>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24386" rIns="91440" bIns="24386" numCol="1" spcCol="0" rtlCol="0" fromWordArt="0" anchor="ctr" anchorCtr="0" forceAA="0" compatLnSpc="1">
              <a:prstTxWarp prst="textNoShape">
                <a:avLst/>
              </a:prstTxWarp>
              <a:noAutofit/>
            </a:bodyPr>
            <a:lstStyle/>
            <a:p>
              <a:pPr marL="182880" indent="0">
                <a:buNone/>
              </a:pPr>
              <a:r>
                <a:rPr lang="en-US" sz="1250" dirty="0">
                  <a:solidFill>
                    <a:srgbClr val="FFFFFF"/>
                  </a:solidFill>
                </a:rPr>
                <a:t>How will the collaborative </a:t>
              </a:r>
              <a:r>
                <a:rPr lang="en-US" sz="1250" b="1" dirty="0">
                  <a:solidFill>
                    <a:srgbClr val="FFFFFF"/>
                  </a:solidFill>
                </a:rPr>
                <a:t>deploy</a:t>
              </a:r>
              <a:r>
                <a:rPr lang="en-US" sz="1250" dirty="0">
                  <a:solidFill>
                    <a:srgbClr val="FFFFFF"/>
                  </a:solidFill>
                </a:rPr>
                <a:t> </a:t>
              </a:r>
              <a:r>
                <a:rPr lang="en-US" sz="1250" b="1" dirty="0">
                  <a:solidFill>
                    <a:srgbClr val="FFFFFF"/>
                  </a:solidFill>
                </a:rPr>
                <a:t>financial and         non-financial resources </a:t>
              </a:r>
              <a:r>
                <a:rPr lang="en-US" sz="1250" dirty="0">
                  <a:solidFill>
                    <a:srgbClr val="FFFFFF"/>
                  </a:solidFill>
                </a:rPr>
                <a:t>to achieve its aims?  </a:t>
              </a:r>
            </a:p>
          </p:txBody>
        </p:sp>
        <p:sp>
          <p:nvSpPr>
            <p:cNvPr id="23" name="Rectangle 22">
              <a:extLst>
                <a:ext uri="{FF2B5EF4-FFF2-40B4-BE49-F238E27FC236}">
                  <a16:creationId xmlns:a16="http://schemas.microsoft.com/office/drawing/2014/main" id="{D8073975-0567-419E-BB6A-423453923850}"/>
                </a:ext>
              </a:extLst>
            </p:cNvPr>
            <p:cNvSpPr/>
            <p:nvPr/>
          </p:nvSpPr>
          <p:spPr bwMode="gray">
            <a:xfrm>
              <a:off x="5946146" y="2485827"/>
              <a:ext cx="1059956" cy="925975"/>
            </a:xfrm>
            <a:prstGeom prst="rect">
              <a:avLst/>
            </a:prstGeom>
            <a:solidFill>
              <a:srgbClr val="00437A"/>
            </a:solidFill>
            <a:ln w="22225"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86" tIns="24386" rIns="24386" bIns="24386" numCol="1" spcCol="0" rtlCol="0" fromWordArt="0" anchor="ctr" anchorCtr="0" forceAA="0" compatLnSpc="1">
              <a:prstTxWarp prst="textNoShape">
                <a:avLst/>
              </a:prstTxWarp>
              <a:noAutofit/>
            </a:bodyPr>
            <a:lstStyle/>
            <a:p>
              <a:pPr marL="457200" indent="0">
                <a:buNone/>
              </a:pPr>
              <a:endParaRPr lang="en-US" sz="1000" b="1">
                <a:solidFill>
                  <a:srgbClr val="FFFFFF"/>
                </a:solidFill>
              </a:endParaRPr>
            </a:p>
          </p:txBody>
        </p:sp>
        <p:sp>
          <p:nvSpPr>
            <p:cNvPr id="24" name="Pentagon 18">
              <a:extLst>
                <a:ext uri="{FF2B5EF4-FFF2-40B4-BE49-F238E27FC236}">
                  <a16:creationId xmlns:a16="http://schemas.microsoft.com/office/drawing/2014/main" id="{0D1ADD5F-74D0-5465-6850-779A22421DC1}"/>
                </a:ext>
              </a:extLst>
            </p:cNvPr>
            <p:cNvSpPr/>
            <p:nvPr/>
          </p:nvSpPr>
          <p:spPr bwMode="gray">
            <a:xfrm>
              <a:off x="3293542" y="2485827"/>
              <a:ext cx="2873638" cy="925975"/>
            </a:xfrm>
            <a:prstGeom prst="homePlate">
              <a:avLst>
                <a:gd name="adj" fmla="val 23000"/>
              </a:avLst>
            </a:prstGeom>
            <a:solidFill>
              <a:srgbClr val="D0D1D3"/>
            </a:solidFill>
            <a:ln w="22225" cap="flat" cmpd="sng" algn="ctr">
              <a:solidFill>
                <a:schemeClr val="tx2"/>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619358" indent="0">
                <a:buNone/>
              </a:pPr>
              <a:endParaRPr lang="en-US" sz="800">
                <a:solidFill>
                  <a:srgbClr val="464547"/>
                </a:solidFill>
              </a:endParaRPr>
            </a:p>
          </p:txBody>
        </p:sp>
        <p:sp>
          <p:nvSpPr>
            <p:cNvPr id="25" name="Pentagon 4">
              <a:extLst>
                <a:ext uri="{FF2B5EF4-FFF2-40B4-BE49-F238E27FC236}">
                  <a16:creationId xmlns:a16="http://schemas.microsoft.com/office/drawing/2014/main" id="{87EA8FD6-D727-36A7-A15E-3E44B2E02068}"/>
                </a:ext>
              </a:extLst>
            </p:cNvPr>
            <p:cNvSpPr/>
            <p:nvPr/>
          </p:nvSpPr>
          <p:spPr bwMode="gray">
            <a:xfrm>
              <a:off x="1460952" y="2485827"/>
              <a:ext cx="2103953" cy="925975"/>
            </a:xfrm>
            <a:prstGeom prst="homePlate">
              <a:avLst>
                <a:gd name="adj" fmla="val 21500"/>
              </a:avLst>
            </a:prstGeom>
            <a:solidFill>
              <a:srgbClr val="00437A"/>
            </a:solidFill>
            <a:ln w="22225" cap="flat" cmpd="sng" algn="ctr">
              <a:solidFill>
                <a:schemeClr val="tx2"/>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24386" rIns="91440" bIns="24386" numCol="1" spcCol="0" rtlCol="0" fromWordArt="0" anchor="ctr" anchorCtr="0" forceAA="0" compatLnSpc="1">
              <a:prstTxWarp prst="textNoShape">
                <a:avLst/>
              </a:prstTxWarp>
              <a:noAutofit/>
            </a:bodyPr>
            <a:lstStyle/>
            <a:p>
              <a:pPr marL="182880" indent="0">
                <a:buNone/>
              </a:pPr>
              <a:r>
                <a:rPr lang="en-US" sz="1250" dirty="0">
                  <a:solidFill>
                    <a:srgbClr val="FFFFFF"/>
                  </a:solidFill>
                  <a:ea typeface="Calibri"/>
                  <a:cs typeface="Calibri"/>
                </a:rPr>
                <a:t>Is there a </a:t>
              </a:r>
              <a:r>
                <a:rPr lang="en-US" sz="1250" b="1" dirty="0">
                  <a:solidFill>
                    <a:srgbClr val="FFFFFF"/>
                  </a:solidFill>
                  <a:ea typeface="Calibri"/>
                  <a:cs typeface="Calibri"/>
                </a:rPr>
                <a:t>clear and compelling rationale</a:t>
              </a:r>
              <a:r>
                <a:rPr lang="en-US" sz="1250" dirty="0">
                  <a:solidFill>
                    <a:srgbClr val="FFFFFF"/>
                  </a:solidFill>
                  <a:ea typeface="Calibri"/>
                  <a:cs typeface="Calibri"/>
                </a:rPr>
                <a:t> for launching or maintaining            the collaborative?  </a:t>
              </a:r>
              <a:endParaRPr lang="en-US" sz="1250" dirty="0"/>
            </a:p>
          </p:txBody>
        </p:sp>
        <p:sp>
          <p:nvSpPr>
            <p:cNvPr id="26" name="Rectangle 25">
              <a:extLst>
                <a:ext uri="{FF2B5EF4-FFF2-40B4-BE49-F238E27FC236}">
                  <a16:creationId xmlns:a16="http://schemas.microsoft.com/office/drawing/2014/main" id="{1B8F4022-C9B6-3AB9-7CAF-9E251DDA47D6}"/>
                </a:ext>
              </a:extLst>
            </p:cNvPr>
            <p:cNvSpPr/>
            <p:nvPr/>
          </p:nvSpPr>
          <p:spPr bwMode="gray">
            <a:xfrm>
              <a:off x="5946146" y="5691365"/>
              <a:ext cx="1059956" cy="925975"/>
            </a:xfrm>
            <a:prstGeom prst="rect">
              <a:avLst/>
            </a:prstGeom>
            <a:solidFill>
              <a:srgbClr val="9FC918"/>
            </a:solidFill>
            <a:ln w="22225"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86" tIns="24386" rIns="24386" bIns="24386" numCol="1" spcCol="0" rtlCol="0" fromWordArt="0" anchor="ctr" anchorCtr="0" forceAA="0" compatLnSpc="1">
              <a:prstTxWarp prst="textNoShape">
                <a:avLst/>
              </a:prstTxWarp>
              <a:noAutofit/>
            </a:bodyPr>
            <a:lstStyle/>
            <a:p>
              <a:pPr marL="457200" indent="0">
                <a:buNone/>
              </a:pPr>
              <a:endParaRPr lang="en-US" sz="1000" b="1">
                <a:solidFill>
                  <a:srgbClr val="FFFFFF"/>
                </a:solidFill>
              </a:endParaRPr>
            </a:p>
          </p:txBody>
        </p:sp>
        <p:sp>
          <p:nvSpPr>
            <p:cNvPr id="27" name="Pentagon 20">
              <a:extLst>
                <a:ext uri="{FF2B5EF4-FFF2-40B4-BE49-F238E27FC236}">
                  <a16:creationId xmlns:a16="http://schemas.microsoft.com/office/drawing/2014/main" id="{A881CFAA-3C18-5C6C-73C0-8514C64EADF2}"/>
                </a:ext>
              </a:extLst>
            </p:cNvPr>
            <p:cNvSpPr/>
            <p:nvPr/>
          </p:nvSpPr>
          <p:spPr bwMode="gray">
            <a:xfrm>
              <a:off x="3293542" y="5691365"/>
              <a:ext cx="2873638" cy="925975"/>
            </a:xfrm>
            <a:prstGeom prst="homePlate">
              <a:avLst>
                <a:gd name="adj" fmla="val 17500"/>
              </a:avLst>
            </a:prstGeom>
            <a:solidFill>
              <a:srgbClr val="D0D1D3"/>
            </a:solidFill>
            <a:ln w="22225" cap="flat" cmpd="sng" algn="ctr">
              <a:solidFill>
                <a:schemeClr val="tx2"/>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86" tIns="24386" rIns="24386" bIns="24386" numCol="1" spcCol="0" rtlCol="0" fromWordArt="0" anchor="ctr" anchorCtr="0" forceAA="0" compatLnSpc="1">
              <a:prstTxWarp prst="textNoShape">
                <a:avLst/>
              </a:prstTxWarp>
              <a:noAutofit/>
            </a:bodyPr>
            <a:lstStyle/>
            <a:p>
              <a:pPr marL="619358" indent="0">
                <a:buNone/>
              </a:pPr>
              <a:endParaRPr lang="en-US" sz="800">
                <a:solidFill>
                  <a:srgbClr val="464547"/>
                </a:solidFill>
              </a:endParaRPr>
            </a:p>
          </p:txBody>
        </p:sp>
        <p:sp>
          <p:nvSpPr>
            <p:cNvPr id="28" name="Pentagon 9">
              <a:extLst>
                <a:ext uri="{FF2B5EF4-FFF2-40B4-BE49-F238E27FC236}">
                  <a16:creationId xmlns:a16="http://schemas.microsoft.com/office/drawing/2014/main" id="{F7EE38EB-594A-B76F-56AD-1350497C6338}"/>
                </a:ext>
              </a:extLst>
            </p:cNvPr>
            <p:cNvSpPr/>
            <p:nvPr/>
          </p:nvSpPr>
          <p:spPr bwMode="gray">
            <a:xfrm>
              <a:off x="1460952" y="5691365"/>
              <a:ext cx="2103953" cy="925975"/>
            </a:xfrm>
            <a:prstGeom prst="homePlate">
              <a:avLst>
                <a:gd name="adj" fmla="val 20500"/>
              </a:avLst>
            </a:prstGeom>
            <a:solidFill>
              <a:srgbClr val="9FC918"/>
            </a:solidFill>
            <a:ln w="22225" cap="flat" cmpd="sng" algn="ctr">
              <a:solidFill>
                <a:schemeClr val="tx2"/>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24386" rIns="91440" bIns="24386" numCol="1" spcCol="0" rtlCol="0" fromWordArt="0" anchor="ctr" anchorCtr="0" forceAA="0" compatLnSpc="1">
              <a:prstTxWarp prst="textNoShape">
                <a:avLst/>
              </a:prstTxWarp>
              <a:noAutofit/>
            </a:bodyPr>
            <a:lstStyle/>
            <a:p>
              <a:pPr marL="182880" indent="0">
                <a:buNone/>
              </a:pPr>
              <a:r>
                <a:rPr lang="en-US" sz="1250" dirty="0">
                  <a:solidFill>
                    <a:srgbClr val="FFFFFF"/>
                  </a:solidFill>
                </a:rPr>
                <a:t>How will the collaborative </a:t>
              </a:r>
              <a:r>
                <a:rPr lang="en-US" sz="1250" b="1" dirty="0">
                  <a:solidFill>
                    <a:srgbClr val="FFFFFF"/>
                  </a:solidFill>
                </a:rPr>
                <a:t>measure, evaluate,                 and learn</a:t>
              </a:r>
              <a:r>
                <a:rPr lang="en-US" sz="1250" dirty="0">
                  <a:solidFill>
                    <a:srgbClr val="FFFFFF"/>
                  </a:solidFill>
                </a:rPr>
                <a:t>?</a:t>
              </a:r>
              <a:endParaRPr lang="en-US" sz="1250" b="1" dirty="0">
                <a:solidFill>
                  <a:srgbClr val="FFFFFF"/>
                </a:solidFill>
              </a:endParaRPr>
            </a:p>
          </p:txBody>
        </p:sp>
        <p:sp>
          <p:nvSpPr>
            <p:cNvPr id="29" name="Rectangle 28">
              <a:extLst>
                <a:ext uri="{FF2B5EF4-FFF2-40B4-BE49-F238E27FC236}">
                  <a16:creationId xmlns:a16="http://schemas.microsoft.com/office/drawing/2014/main" id="{41C00ECC-A77F-0943-B114-EEF2AB155C72}"/>
                </a:ext>
              </a:extLst>
            </p:cNvPr>
            <p:cNvSpPr/>
            <p:nvPr/>
          </p:nvSpPr>
          <p:spPr bwMode="gray">
            <a:xfrm rot="16200000">
              <a:off x="6052796" y="5583307"/>
              <a:ext cx="2439092" cy="129249"/>
            </a:xfrm>
            <a:prstGeom prst="rect">
              <a:avLst/>
            </a:prstGeom>
            <a:solidFill>
              <a:srgbClr val="FFFFFF"/>
            </a:solidFill>
            <a:ln w="22225"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167" tIns="33167" rIns="33167" bIns="33167" numCol="1" spcCol="0" rtlCol="0" fromWordArt="0" anchor="ctr" anchorCtr="0" forceAA="0" compatLnSpc="1">
              <a:prstTxWarp prst="textNoShape">
                <a:avLst/>
              </a:prstTxWarp>
              <a:noAutofit/>
            </a:bodyPr>
            <a:lstStyle/>
            <a:p>
              <a:pPr marL="0" indent="0" algn="ctr">
                <a:buNone/>
              </a:pPr>
              <a:r>
                <a:rPr lang="en-US" sz="1400" dirty="0">
                  <a:solidFill>
                    <a:srgbClr val="5F6062"/>
                  </a:solidFill>
                </a:rPr>
                <a:t>Often requires an iterative approach</a:t>
              </a:r>
            </a:p>
          </p:txBody>
        </p:sp>
        <p:sp>
          <p:nvSpPr>
            <p:cNvPr id="30" name="Rectangle 29">
              <a:extLst>
                <a:ext uri="{FF2B5EF4-FFF2-40B4-BE49-F238E27FC236}">
                  <a16:creationId xmlns:a16="http://schemas.microsoft.com/office/drawing/2014/main" id="{38231360-387D-84BB-FC24-F1E6C7537F39}"/>
                </a:ext>
              </a:extLst>
            </p:cNvPr>
            <p:cNvSpPr/>
            <p:nvPr/>
          </p:nvSpPr>
          <p:spPr bwMode="gray">
            <a:xfrm>
              <a:off x="5946146" y="7828391"/>
              <a:ext cx="1059956" cy="925975"/>
            </a:xfrm>
            <a:prstGeom prst="rect">
              <a:avLst/>
            </a:prstGeom>
            <a:solidFill>
              <a:srgbClr val="008542"/>
            </a:solidFill>
            <a:ln w="22225"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86" tIns="24386" rIns="24386" bIns="24386" numCol="1" spcCol="0" rtlCol="0" fromWordArt="0" anchor="ctr" anchorCtr="0" forceAA="0" compatLnSpc="1">
              <a:prstTxWarp prst="textNoShape">
                <a:avLst/>
              </a:prstTxWarp>
              <a:noAutofit/>
            </a:bodyPr>
            <a:lstStyle/>
            <a:p>
              <a:pPr marL="457200" indent="0" algn="ctr">
                <a:buNone/>
              </a:pPr>
              <a:endParaRPr lang="en-US" sz="1000" b="1">
                <a:solidFill>
                  <a:srgbClr val="FFFFFF"/>
                </a:solidFill>
              </a:endParaRPr>
            </a:p>
          </p:txBody>
        </p:sp>
        <p:sp>
          <p:nvSpPr>
            <p:cNvPr id="31" name="Pentagon 20">
              <a:extLst>
                <a:ext uri="{FF2B5EF4-FFF2-40B4-BE49-F238E27FC236}">
                  <a16:creationId xmlns:a16="http://schemas.microsoft.com/office/drawing/2014/main" id="{1DF26A9A-AAB5-12C9-3DB1-D5C3AC810286}"/>
                </a:ext>
              </a:extLst>
            </p:cNvPr>
            <p:cNvSpPr/>
            <p:nvPr/>
          </p:nvSpPr>
          <p:spPr bwMode="gray">
            <a:xfrm>
              <a:off x="3304233" y="7828391"/>
              <a:ext cx="2873638" cy="925975"/>
            </a:xfrm>
            <a:prstGeom prst="homePlate">
              <a:avLst>
                <a:gd name="adj" fmla="val 17500"/>
              </a:avLst>
            </a:prstGeom>
            <a:solidFill>
              <a:srgbClr val="D0D1D3"/>
            </a:solidFill>
            <a:ln w="22225" cap="flat" cmpd="sng" algn="ctr">
              <a:solidFill>
                <a:schemeClr val="tx2"/>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4386" tIns="24386" rIns="24386" bIns="24386" numCol="1" spcCol="0" rtlCol="0" fromWordArt="0" anchor="ctr" anchorCtr="0" forceAA="0" compatLnSpc="1">
              <a:prstTxWarp prst="textNoShape">
                <a:avLst/>
              </a:prstTxWarp>
              <a:noAutofit/>
            </a:bodyPr>
            <a:lstStyle/>
            <a:p>
              <a:pPr marL="619125" indent="0">
                <a:buNone/>
              </a:pPr>
              <a:r>
                <a:rPr lang="en-US" sz="800">
                  <a:solidFill>
                    <a:srgbClr val="464547"/>
                  </a:solidFill>
                </a:rPr>
                <a:t> </a:t>
              </a:r>
              <a:endParaRPr lang="en-US" sz="1050"/>
            </a:p>
          </p:txBody>
        </p:sp>
        <p:sp>
          <p:nvSpPr>
            <p:cNvPr id="32" name="Pentagon 9">
              <a:extLst>
                <a:ext uri="{FF2B5EF4-FFF2-40B4-BE49-F238E27FC236}">
                  <a16:creationId xmlns:a16="http://schemas.microsoft.com/office/drawing/2014/main" id="{8D4D1B5B-35CE-EA58-8848-E10303E3615D}"/>
                </a:ext>
              </a:extLst>
            </p:cNvPr>
            <p:cNvSpPr/>
            <p:nvPr/>
          </p:nvSpPr>
          <p:spPr bwMode="gray">
            <a:xfrm>
              <a:off x="1460951" y="7828391"/>
              <a:ext cx="2103953" cy="925975"/>
            </a:xfrm>
            <a:prstGeom prst="homePlate">
              <a:avLst>
                <a:gd name="adj" fmla="val 20500"/>
              </a:avLst>
            </a:prstGeom>
            <a:solidFill>
              <a:srgbClr val="008542"/>
            </a:solidFill>
            <a:ln w="22225" cap="flat" cmpd="sng" algn="ctr">
              <a:solidFill>
                <a:schemeClr val="tx2"/>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24386" rIns="91440" bIns="24386" numCol="1" spcCol="0" rtlCol="0" fromWordArt="0" anchor="ctr" anchorCtr="0" forceAA="0" compatLnSpc="1">
              <a:prstTxWarp prst="textNoShape">
                <a:avLst/>
              </a:prstTxWarp>
              <a:noAutofit/>
            </a:bodyPr>
            <a:lstStyle/>
            <a:p>
              <a:pPr marL="182880" indent="0">
                <a:buNone/>
              </a:pPr>
              <a:r>
                <a:rPr lang="en-US" sz="1250" dirty="0">
                  <a:solidFill>
                    <a:srgbClr val="FFFFFF"/>
                  </a:solidFill>
                </a:rPr>
                <a:t>How will the collaborative  </a:t>
              </a:r>
              <a:r>
                <a:rPr lang="en-US" sz="1250" b="1" dirty="0">
                  <a:solidFill>
                    <a:srgbClr val="FFFFFF"/>
                  </a:solidFill>
                </a:rPr>
                <a:t>evolve over the years</a:t>
              </a:r>
              <a:r>
                <a:rPr lang="en-US" sz="1250" dirty="0">
                  <a:solidFill>
                    <a:srgbClr val="FFFFFF"/>
                  </a:solidFill>
                </a:rPr>
                <a:t>, and what might be its                                 </a:t>
              </a:r>
              <a:r>
                <a:rPr lang="en-US" sz="1250" b="1" dirty="0">
                  <a:solidFill>
                    <a:srgbClr val="FFFFFF"/>
                  </a:solidFill>
                </a:rPr>
                <a:t>end game</a:t>
              </a:r>
              <a:r>
                <a:rPr lang="en-US" sz="1250" dirty="0">
                  <a:solidFill>
                    <a:srgbClr val="FFFFFF"/>
                  </a:solidFill>
                </a:rPr>
                <a:t>?  </a:t>
              </a:r>
            </a:p>
          </p:txBody>
        </p:sp>
        <p:sp>
          <p:nvSpPr>
            <p:cNvPr id="34" name="btfpNumberBubble431526">
              <a:extLst>
                <a:ext uri="{FF2B5EF4-FFF2-40B4-BE49-F238E27FC236}">
                  <a16:creationId xmlns:a16="http://schemas.microsoft.com/office/drawing/2014/main" id="{B7F59518-5333-B949-11FC-FE6A804E1305}"/>
                </a:ext>
              </a:extLst>
            </p:cNvPr>
            <p:cNvSpPr/>
            <p:nvPr/>
          </p:nvSpPr>
          <p:spPr bwMode="gray">
            <a:xfrm>
              <a:off x="1250165" y="3830165"/>
              <a:ext cx="359721" cy="359721"/>
            </a:xfrm>
            <a:prstGeom prst="ellipse">
              <a:avLst/>
            </a:prstGeom>
            <a:solidFill>
              <a:srgbClr val="F08613"/>
            </a:solidFill>
            <a:ln w="19050" cap="flat" cmpd="sng" algn="ctr">
              <a:solidFill>
                <a:srgbClr val="FFFFFF"/>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indent="0" algn="ctr">
                <a:spcBef>
                  <a:spcPct val="0"/>
                </a:spcBef>
                <a:buNone/>
              </a:pPr>
              <a:r>
                <a:rPr lang="en-US" sz="1200" b="1">
                  <a:solidFill>
                    <a:srgbClr val="FFFFFF"/>
                  </a:solidFill>
                </a:rPr>
                <a:t>2</a:t>
              </a:r>
            </a:p>
          </p:txBody>
        </p:sp>
        <p:sp>
          <p:nvSpPr>
            <p:cNvPr id="35" name="btfpNumberBubble431526">
              <a:extLst>
                <a:ext uri="{FF2B5EF4-FFF2-40B4-BE49-F238E27FC236}">
                  <a16:creationId xmlns:a16="http://schemas.microsoft.com/office/drawing/2014/main" id="{460DE7E8-1C63-4495-F68C-127E4D22747F}"/>
                </a:ext>
              </a:extLst>
            </p:cNvPr>
            <p:cNvSpPr/>
            <p:nvPr/>
          </p:nvSpPr>
          <p:spPr bwMode="gray">
            <a:xfrm>
              <a:off x="1250165" y="7030565"/>
              <a:ext cx="359721" cy="359721"/>
            </a:xfrm>
            <a:prstGeom prst="ellipse">
              <a:avLst/>
            </a:prstGeom>
            <a:solidFill>
              <a:srgbClr val="F08613"/>
            </a:solidFill>
            <a:ln w="19050" cap="flat" cmpd="sng" algn="ctr">
              <a:solidFill>
                <a:srgbClr val="FFFFFF"/>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indent="0" algn="ctr">
                <a:spcBef>
                  <a:spcPct val="0"/>
                </a:spcBef>
                <a:buNone/>
              </a:pPr>
              <a:r>
                <a:rPr lang="en-US" sz="1200" b="1">
                  <a:solidFill>
                    <a:srgbClr val="FFFFFF"/>
                  </a:solidFill>
                </a:rPr>
                <a:t>5</a:t>
              </a:r>
            </a:p>
          </p:txBody>
        </p:sp>
        <p:sp>
          <p:nvSpPr>
            <p:cNvPr id="36" name="btfpNumberBubble431526">
              <a:extLst>
                <a:ext uri="{FF2B5EF4-FFF2-40B4-BE49-F238E27FC236}">
                  <a16:creationId xmlns:a16="http://schemas.microsoft.com/office/drawing/2014/main" id="{6D03D582-F497-93CB-338E-3CC3B26F93C3}"/>
                </a:ext>
              </a:extLst>
            </p:cNvPr>
            <p:cNvSpPr/>
            <p:nvPr/>
          </p:nvSpPr>
          <p:spPr bwMode="gray">
            <a:xfrm>
              <a:off x="1250165" y="2763365"/>
              <a:ext cx="359721" cy="359721"/>
            </a:xfrm>
            <a:prstGeom prst="ellipse">
              <a:avLst/>
            </a:prstGeom>
            <a:solidFill>
              <a:srgbClr val="F08613"/>
            </a:solidFill>
            <a:ln w="19050" cap="flat" cmpd="sng" algn="ctr">
              <a:solidFill>
                <a:srgbClr val="FFFFFF"/>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indent="0" algn="ctr">
                <a:spcBef>
                  <a:spcPct val="0"/>
                </a:spcBef>
                <a:buNone/>
              </a:pPr>
              <a:r>
                <a:rPr lang="en-US" sz="1200" b="1" dirty="0">
                  <a:solidFill>
                    <a:srgbClr val="FFFFFF"/>
                  </a:solidFill>
                </a:rPr>
                <a:t>1</a:t>
              </a:r>
            </a:p>
          </p:txBody>
        </p:sp>
        <p:sp>
          <p:nvSpPr>
            <p:cNvPr id="37" name="btfpNumberBubble431526">
              <a:extLst>
                <a:ext uri="{FF2B5EF4-FFF2-40B4-BE49-F238E27FC236}">
                  <a16:creationId xmlns:a16="http://schemas.microsoft.com/office/drawing/2014/main" id="{D398F4C3-D30C-E98C-05FF-8C4310C79E97}"/>
                </a:ext>
              </a:extLst>
            </p:cNvPr>
            <p:cNvSpPr/>
            <p:nvPr/>
          </p:nvSpPr>
          <p:spPr bwMode="gray">
            <a:xfrm>
              <a:off x="1250165" y="4896965"/>
              <a:ext cx="359721" cy="359721"/>
            </a:xfrm>
            <a:prstGeom prst="ellipse">
              <a:avLst/>
            </a:prstGeom>
            <a:solidFill>
              <a:srgbClr val="F08613"/>
            </a:solidFill>
            <a:ln w="19050" cap="flat" cmpd="sng" algn="ctr">
              <a:solidFill>
                <a:srgbClr val="FFFFFF"/>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indent="0" algn="ctr">
                <a:spcBef>
                  <a:spcPct val="0"/>
                </a:spcBef>
                <a:buNone/>
              </a:pPr>
              <a:r>
                <a:rPr lang="en-US" sz="1200" b="1">
                  <a:solidFill>
                    <a:srgbClr val="FFFFFF"/>
                  </a:solidFill>
                </a:rPr>
                <a:t>3</a:t>
              </a:r>
            </a:p>
          </p:txBody>
        </p:sp>
        <p:sp>
          <p:nvSpPr>
            <p:cNvPr id="38" name="btfpNumberBubble431526">
              <a:extLst>
                <a:ext uri="{FF2B5EF4-FFF2-40B4-BE49-F238E27FC236}">
                  <a16:creationId xmlns:a16="http://schemas.microsoft.com/office/drawing/2014/main" id="{F04E22E4-222E-C336-AAF6-8C2F5F4622D0}"/>
                </a:ext>
              </a:extLst>
            </p:cNvPr>
            <p:cNvSpPr/>
            <p:nvPr/>
          </p:nvSpPr>
          <p:spPr bwMode="gray">
            <a:xfrm>
              <a:off x="1250165" y="5963765"/>
              <a:ext cx="359721" cy="359721"/>
            </a:xfrm>
            <a:prstGeom prst="ellipse">
              <a:avLst/>
            </a:prstGeom>
            <a:solidFill>
              <a:srgbClr val="F08613"/>
            </a:solidFill>
            <a:ln w="19050" cap="flat" cmpd="sng" algn="ctr">
              <a:solidFill>
                <a:srgbClr val="FFFFFF"/>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indent="0" algn="ctr">
                <a:spcBef>
                  <a:spcPct val="0"/>
                </a:spcBef>
                <a:buNone/>
              </a:pPr>
              <a:r>
                <a:rPr lang="en-US" sz="1200" b="1">
                  <a:solidFill>
                    <a:srgbClr val="FFFFFF"/>
                  </a:solidFill>
                </a:rPr>
                <a:t>4</a:t>
              </a:r>
            </a:p>
          </p:txBody>
        </p:sp>
        <p:sp>
          <p:nvSpPr>
            <p:cNvPr id="39" name="btfpNumberBubble431526">
              <a:extLst>
                <a:ext uri="{FF2B5EF4-FFF2-40B4-BE49-F238E27FC236}">
                  <a16:creationId xmlns:a16="http://schemas.microsoft.com/office/drawing/2014/main" id="{26C60F80-1E0E-9936-6968-265A198FF08C}"/>
                </a:ext>
              </a:extLst>
            </p:cNvPr>
            <p:cNvSpPr/>
            <p:nvPr/>
          </p:nvSpPr>
          <p:spPr bwMode="gray">
            <a:xfrm>
              <a:off x="1250165" y="8097365"/>
              <a:ext cx="359721" cy="359721"/>
            </a:xfrm>
            <a:prstGeom prst="ellipse">
              <a:avLst/>
            </a:prstGeom>
            <a:solidFill>
              <a:srgbClr val="F08613"/>
            </a:solidFill>
            <a:ln w="19050" cap="flat" cmpd="sng" algn="ctr">
              <a:solidFill>
                <a:srgbClr val="FFFFFF"/>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indent="0" algn="ctr">
                <a:spcBef>
                  <a:spcPct val="0"/>
                </a:spcBef>
                <a:buNone/>
              </a:pPr>
              <a:r>
                <a:rPr lang="en-US" sz="1200" b="1">
                  <a:solidFill>
                    <a:srgbClr val="FFFFFF"/>
                  </a:solidFill>
                </a:rPr>
                <a:t>6</a:t>
              </a:r>
            </a:p>
          </p:txBody>
        </p:sp>
        <p:sp>
          <p:nvSpPr>
            <p:cNvPr id="40" name="TextBox 39">
              <a:extLst>
                <a:ext uri="{FF2B5EF4-FFF2-40B4-BE49-F238E27FC236}">
                  <a16:creationId xmlns:a16="http://schemas.microsoft.com/office/drawing/2014/main" id="{BE2DFC33-5F8F-C80A-C793-A7D4B977BEB3}"/>
                </a:ext>
              </a:extLst>
            </p:cNvPr>
            <p:cNvSpPr txBox="1"/>
            <p:nvPr/>
          </p:nvSpPr>
          <p:spPr bwMode="gray">
            <a:xfrm>
              <a:off x="3586550" y="2625115"/>
              <a:ext cx="2388093" cy="659947"/>
            </a:xfrm>
            <a:prstGeom prst="rect">
              <a:avLst/>
            </a:prstGeom>
            <a:noFill/>
          </p:spPr>
          <p:txBody>
            <a:bodyPr wrap="square" lIns="36000" tIns="36000" rIns="36000" bIns="36000" rtlCol="0" anchor="ctr">
              <a:spAutoFit/>
            </a:bodyPr>
            <a:lstStyle/>
            <a:p>
              <a:pPr marL="0" indent="0" algn="l">
                <a:spcBef>
                  <a:spcPts val="1200"/>
                </a:spcBef>
                <a:buNone/>
              </a:pPr>
              <a:r>
                <a:rPr lang="en-US" sz="1100" dirty="0"/>
                <a:t>What social impact does the collaborative seek to have? What is the specific rationale and value proposition it brings to donors, recipients, and the issue area?</a:t>
              </a:r>
            </a:p>
          </p:txBody>
        </p:sp>
        <p:sp>
          <p:nvSpPr>
            <p:cNvPr id="43" name="TextBox 42">
              <a:extLst>
                <a:ext uri="{FF2B5EF4-FFF2-40B4-BE49-F238E27FC236}">
                  <a16:creationId xmlns:a16="http://schemas.microsoft.com/office/drawing/2014/main" id="{5EE0BE41-7DFF-5865-A5A1-752048CBBD44}"/>
                </a:ext>
              </a:extLst>
            </p:cNvPr>
            <p:cNvSpPr txBox="1"/>
            <p:nvPr/>
          </p:nvSpPr>
          <p:spPr bwMode="gray">
            <a:xfrm>
              <a:off x="3586550" y="3605458"/>
              <a:ext cx="2388093" cy="808936"/>
            </a:xfrm>
            <a:prstGeom prst="rect">
              <a:avLst/>
            </a:prstGeom>
            <a:noFill/>
          </p:spPr>
          <p:txBody>
            <a:bodyPr wrap="square" lIns="36000" tIns="36000" rIns="36000" bIns="36000" rtlCol="0" anchor="ctr">
              <a:spAutoFit/>
            </a:bodyPr>
            <a:lstStyle/>
            <a:p>
              <a:pPr marL="0" indent="0" algn="l">
                <a:spcBef>
                  <a:spcPts val="1200"/>
                </a:spcBef>
                <a:buNone/>
              </a:pPr>
              <a:r>
                <a:rPr lang="en-US" sz="1100" dirty="0"/>
                <a:t>What decision rights do funders have in terms of strategy and grantmaking? How much are funders expected to contribute? What types of donor networking, education, and engagement does the collaborative offer? </a:t>
              </a:r>
            </a:p>
          </p:txBody>
        </p:sp>
        <p:sp>
          <p:nvSpPr>
            <p:cNvPr id="52" name="TextBox 51">
              <a:extLst>
                <a:ext uri="{FF2B5EF4-FFF2-40B4-BE49-F238E27FC236}">
                  <a16:creationId xmlns:a16="http://schemas.microsoft.com/office/drawing/2014/main" id="{D49ED98B-D609-FC10-108D-DA5B1BD098CD}"/>
                </a:ext>
              </a:extLst>
            </p:cNvPr>
            <p:cNvSpPr txBox="1"/>
            <p:nvPr/>
          </p:nvSpPr>
          <p:spPr bwMode="gray">
            <a:xfrm>
              <a:off x="3586550" y="4678735"/>
              <a:ext cx="2388093" cy="808936"/>
            </a:xfrm>
            <a:prstGeom prst="rect">
              <a:avLst/>
            </a:prstGeom>
            <a:noFill/>
          </p:spPr>
          <p:txBody>
            <a:bodyPr wrap="square" lIns="36000" tIns="36000" rIns="36000" bIns="36000" rtlCol="0" anchor="ctr">
              <a:spAutoFit/>
            </a:bodyPr>
            <a:lstStyle/>
            <a:p>
              <a:pPr marL="0" indent="0" algn="l">
                <a:spcBef>
                  <a:spcPts val="1200"/>
                </a:spcBef>
                <a:buNone/>
              </a:pPr>
              <a:r>
                <a:rPr lang="en-US" sz="1100" dirty="0"/>
                <a:t>How will the collaborative source giving opportunities? What types of organizations will it seek? What criteria and process will be used to decide on whether to invest? What does it provide beyond money?</a:t>
              </a:r>
            </a:p>
          </p:txBody>
        </p:sp>
        <p:sp>
          <p:nvSpPr>
            <p:cNvPr id="54" name="TextBox 53">
              <a:extLst>
                <a:ext uri="{FF2B5EF4-FFF2-40B4-BE49-F238E27FC236}">
                  <a16:creationId xmlns:a16="http://schemas.microsoft.com/office/drawing/2014/main" id="{AD7893E4-7A5A-0613-9141-D837DBFE91D9}"/>
                </a:ext>
              </a:extLst>
            </p:cNvPr>
            <p:cNvSpPr txBox="1"/>
            <p:nvPr/>
          </p:nvSpPr>
          <p:spPr bwMode="gray">
            <a:xfrm>
              <a:off x="3586550" y="5898874"/>
              <a:ext cx="2388093" cy="510957"/>
            </a:xfrm>
            <a:prstGeom prst="rect">
              <a:avLst/>
            </a:prstGeom>
            <a:noFill/>
          </p:spPr>
          <p:txBody>
            <a:bodyPr wrap="square" lIns="36000" tIns="36000" rIns="36000" bIns="36000" rtlCol="0" anchor="ctr">
              <a:spAutoFit/>
            </a:bodyPr>
            <a:lstStyle/>
            <a:p>
              <a:pPr marL="0" indent="0" algn="l">
                <a:spcBef>
                  <a:spcPts val="1200"/>
                </a:spcBef>
                <a:buNone/>
              </a:pPr>
              <a:r>
                <a:rPr lang="en-US" sz="1100" dirty="0"/>
                <a:t>What will the collaborative measure (e.g., grantee portfolio impact, field/movement impact, donor impact)? </a:t>
              </a:r>
            </a:p>
          </p:txBody>
        </p:sp>
        <p:sp>
          <p:nvSpPr>
            <p:cNvPr id="55" name="TextBox 54">
              <a:extLst>
                <a:ext uri="{FF2B5EF4-FFF2-40B4-BE49-F238E27FC236}">
                  <a16:creationId xmlns:a16="http://schemas.microsoft.com/office/drawing/2014/main" id="{A6D61BA9-7238-4F5F-BC3F-046CC394852D}"/>
                </a:ext>
              </a:extLst>
            </p:cNvPr>
            <p:cNvSpPr txBox="1"/>
            <p:nvPr/>
          </p:nvSpPr>
          <p:spPr bwMode="gray">
            <a:xfrm>
              <a:off x="3586550" y="6890172"/>
              <a:ext cx="2388093" cy="659947"/>
            </a:xfrm>
            <a:prstGeom prst="rect">
              <a:avLst/>
            </a:prstGeom>
            <a:noFill/>
          </p:spPr>
          <p:txBody>
            <a:bodyPr wrap="square" lIns="36000" tIns="36000" rIns="36000" bIns="36000" rtlCol="0" anchor="ctr">
              <a:spAutoFit/>
            </a:bodyPr>
            <a:lstStyle/>
            <a:p>
              <a:pPr marL="0" indent="0" algn="l">
                <a:spcBef>
                  <a:spcPts val="1200"/>
                </a:spcBef>
                <a:buNone/>
              </a:pPr>
              <a:r>
                <a:rPr lang="en-US" sz="1100" dirty="0"/>
                <a:t>Who are the leadership and staff?                        What processes, systems, and staff does                the collaborative need to support its distribution strategy? </a:t>
              </a:r>
            </a:p>
          </p:txBody>
        </p:sp>
        <p:sp>
          <p:nvSpPr>
            <p:cNvPr id="56" name="TextBox 55">
              <a:extLst>
                <a:ext uri="{FF2B5EF4-FFF2-40B4-BE49-F238E27FC236}">
                  <a16:creationId xmlns:a16="http://schemas.microsoft.com/office/drawing/2014/main" id="{4602DA56-3CB1-5F6C-AE4C-4569DA5F22BA}"/>
                </a:ext>
              </a:extLst>
            </p:cNvPr>
            <p:cNvSpPr txBox="1"/>
            <p:nvPr/>
          </p:nvSpPr>
          <p:spPr bwMode="gray">
            <a:xfrm>
              <a:off x="3586550" y="8033179"/>
              <a:ext cx="2388093" cy="510957"/>
            </a:xfrm>
            <a:prstGeom prst="rect">
              <a:avLst/>
            </a:prstGeom>
            <a:noFill/>
          </p:spPr>
          <p:txBody>
            <a:bodyPr wrap="square" lIns="36000" tIns="36000" rIns="36000" bIns="36000" rtlCol="0" anchor="ctr">
              <a:spAutoFit/>
            </a:bodyPr>
            <a:lstStyle/>
            <a:p>
              <a:pPr marL="0" indent="0" algn="l">
                <a:spcBef>
                  <a:spcPts val="1200"/>
                </a:spcBef>
                <a:buNone/>
              </a:pPr>
              <a:r>
                <a:rPr lang="en-US" sz="1100" dirty="0"/>
                <a:t>Will this effort be ongoing or a one-time initiative? How will you know when or if                   to sunset?</a:t>
              </a:r>
            </a:p>
          </p:txBody>
        </p:sp>
        <p:sp>
          <p:nvSpPr>
            <p:cNvPr id="119" name="TextBox 118">
              <a:extLst>
                <a:ext uri="{FF2B5EF4-FFF2-40B4-BE49-F238E27FC236}">
                  <a16:creationId xmlns:a16="http://schemas.microsoft.com/office/drawing/2014/main" id="{F3C06211-FBDA-DA69-3E19-AA56283BB424}"/>
                </a:ext>
              </a:extLst>
            </p:cNvPr>
            <p:cNvSpPr txBox="1"/>
            <p:nvPr/>
          </p:nvSpPr>
          <p:spPr bwMode="gray">
            <a:xfrm>
              <a:off x="6158986" y="8184137"/>
              <a:ext cx="776474" cy="241357"/>
            </a:xfrm>
            <a:prstGeom prst="rect">
              <a:avLst/>
            </a:prstGeom>
            <a:noFill/>
          </p:spPr>
          <p:txBody>
            <a:bodyPr wrap="square" lIns="36000" tIns="36000" rIns="36000" bIns="36000" rtlCol="0">
              <a:spAutoFit/>
            </a:bodyPr>
            <a:lstStyle/>
            <a:p>
              <a:pPr marL="0" indent="0" algn="ctr">
                <a:spcBef>
                  <a:spcPts val="1200"/>
                </a:spcBef>
                <a:buNone/>
              </a:pPr>
              <a:r>
                <a:rPr lang="en-US" sz="1300" b="1" dirty="0">
                  <a:solidFill>
                    <a:schemeClr val="tx2"/>
                  </a:solidFill>
                </a:rPr>
                <a:t>End game</a:t>
              </a:r>
            </a:p>
          </p:txBody>
        </p:sp>
        <p:sp>
          <p:nvSpPr>
            <p:cNvPr id="120" name="TextBox 119">
              <a:extLst>
                <a:ext uri="{FF2B5EF4-FFF2-40B4-BE49-F238E27FC236}">
                  <a16:creationId xmlns:a16="http://schemas.microsoft.com/office/drawing/2014/main" id="{3F055BD0-1D7C-5030-F6AD-49E453E42E0B}"/>
                </a:ext>
              </a:extLst>
            </p:cNvPr>
            <p:cNvSpPr txBox="1"/>
            <p:nvPr/>
          </p:nvSpPr>
          <p:spPr bwMode="gray">
            <a:xfrm>
              <a:off x="6158986" y="7023823"/>
              <a:ext cx="776474" cy="416146"/>
            </a:xfrm>
            <a:prstGeom prst="rect">
              <a:avLst/>
            </a:prstGeom>
            <a:noFill/>
          </p:spPr>
          <p:txBody>
            <a:bodyPr wrap="square" lIns="36000" tIns="36000" rIns="36000" bIns="36000" rtlCol="0">
              <a:spAutoFit/>
            </a:bodyPr>
            <a:lstStyle/>
            <a:p>
              <a:pPr marL="0" indent="0" algn="ctr">
                <a:spcBef>
                  <a:spcPts val="1200"/>
                </a:spcBef>
                <a:buNone/>
              </a:pPr>
              <a:r>
                <a:rPr lang="en-US" sz="1300" b="1" dirty="0">
                  <a:solidFill>
                    <a:schemeClr val="tx2"/>
                  </a:solidFill>
                </a:rPr>
                <a:t>Operating model</a:t>
              </a:r>
            </a:p>
          </p:txBody>
        </p:sp>
        <p:sp>
          <p:nvSpPr>
            <p:cNvPr id="123" name="TextBox 122">
              <a:extLst>
                <a:ext uri="{FF2B5EF4-FFF2-40B4-BE49-F238E27FC236}">
                  <a16:creationId xmlns:a16="http://schemas.microsoft.com/office/drawing/2014/main" id="{18082653-FA1A-BEE1-03E7-4C5B58AAC3F4}"/>
                </a:ext>
              </a:extLst>
            </p:cNvPr>
            <p:cNvSpPr txBox="1"/>
            <p:nvPr/>
          </p:nvSpPr>
          <p:spPr bwMode="gray">
            <a:xfrm>
              <a:off x="6158986" y="5941182"/>
              <a:ext cx="776474" cy="416146"/>
            </a:xfrm>
            <a:prstGeom prst="rect">
              <a:avLst/>
            </a:prstGeom>
            <a:noFill/>
          </p:spPr>
          <p:txBody>
            <a:bodyPr wrap="square" lIns="36000" tIns="36000" rIns="36000" bIns="36000" rtlCol="0">
              <a:spAutoFit/>
            </a:bodyPr>
            <a:lstStyle/>
            <a:p>
              <a:pPr marL="0" indent="0" algn="ctr">
                <a:spcBef>
                  <a:spcPts val="1200"/>
                </a:spcBef>
                <a:buNone/>
              </a:pPr>
              <a:r>
                <a:rPr lang="en-US" sz="1300" b="1" dirty="0">
                  <a:solidFill>
                    <a:schemeClr val="tx2"/>
                  </a:solidFill>
                </a:rPr>
                <a:t>MEL                  strategy</a:t>
              </a:r>
            </a:p>
          </p:txBody>
        </p:sp>
        <p:sp>
          <p:nvSpPr>
            <p:cNvPr id="130" name="TextBox 129">
              <a:extLst>
                <a:ext uri="{FF2B5EF4-FFF2-40B4-BE49-F238E27FC236}">
                  <a16:creationId xmlns:a16="http://schemas.microsoft.com/office/drawing/2014/main" id="{64C9C56D-D2D7-9B24-54CA-23BF348AF64A}"/>
                </a:ext>
              </a:extLst>
            </p:cNvPr>
            <p:cNvSpPr txBox="1"/>
            <p:nvPr/>
          </p:nvSpPr>
          <p:spPr bwMode="gray">
            <a:xfrm>
              <a:off x="6175753" y="4815758"/>
              <a:ext cx="776474" cy="592224"/>
            </a:xfrm>
            <a:prstGeom prst="rect">
              <a:avLst/>
            </a:prstGeom>
            <a:noFill/>
          </p:spPr>
          <p:txBody>
            <a:bodyPr wrap="square" lIns="36000" tIns="36000" rIns="36000" bIns="36000" rtlCol="0" anchor="t">
              <a:spAutoFit/>
            </a:bodyPr>
            <a:lstStyle/>
            <a:p>
              <a:pPr marL="0" indent="0" algn="ctr">
                <a:spcBef>
                  <a:spcPts val="1200"/>
                </a:spcBef>
                <a:buNone/>
              </a:pPr>
              <a:r>
                <a:rPr lang="en-US" sz="1300" b="1" dirty="0">
                  <a:solidFill>
                    <a:schemeClr val="tx2"/>
                  </a:solidFill>
                </a:rPr>
                <a:t>Fund distribution strategy</a:t>
              </a:r>
            </a:p>
          </p:txBody>
        </p:sp>
        <p:sp>
          <p:nvSpPr>
            <p:cNvPr id="131" name="TextBox 130">
              <a:extLst>
                <a:ext uri="{FF2B5EF4-FFF2-40B4-BE49-F238E27FC236}">
                  <a16:creationId xmlns:a16="http://schemas.microsoft.com/office/drawing/2014/main" id="{15C684D9-A56A-7D37-5A40-EC37E37FA03C}"/>
                </a:ext>
              </a:extLst>
            </p:cNvPr>
            <p:cNvSpPr txBox="1"/>
            <p:nvPr/>
          </p:nvSpPr>
          <p:spPr bwMode="gray">
            <a:xfrm>
              <a:off x="6158986" y="3809255"/>
              <a:ext cx="776474" cy="416146"/>
            </a:xfrm>
            <a:prstGeom prst="rect">
              <a:avLst/>
            </a:prstGeom>
            <a:noFill/>
          </p:spPr>
          <p:txBody>
            <a:bodyPr wrap="square" lIns="36000" tIns="36000" rIns="36000" bIns="36000" rtlCol="0" anchor="ctr">
              <a:spAutoFit/>
            </a:bodyPr>
            <a:lstStyle/>
            <a:p>
              <a:pPr marL="0" indent="0" algn="ctr">
                <a:spcBef>
                  <a:spcPts val="1200"/>
                </a:spcBef>
                <a:buNone/>
              </a:pPr>
              <a:r>
                <a:rPr lang="en-US" sz="1300" b="1">
                  <a:solidFill>
                    <a:schemeClr val="tx2"/>
                  </a:solidFill>
                </a:rPr>
                <a:t>Funding  structure</a:t>
              </a:r>
            </a:p>
          </p:txBody>
        </p:sp>
        <p:sp>
          <p:nvSpPr>
            <p:cNvPr id="132" name="TextBox 131">
              <a:extLst>
                <a:ext uri="{FF2B5EF4-FFF2-40B4-BE49-F238E27FC236}">
                  <a16:creationId xmlns:a16="http://schemas.microsoft.com/office/drawing/2014/main" id="{324632E0-E079-C080-2FA2-ED83B17E0EEA}"/>
                </a:ext>
              </a:extLst>
            </p:cNvPr>
            <p:cNvSpPr txBox="1"/>
            <p:nvPr/>
          </p:nvSpPr>
          <p:spPr bwMode="gray">
            <a:xfrm>
              <a:off x="6158986" y="2740742"/>
              <a:ext cx="776474" cy="416146"/>
            </a:xfrm>
            <a:prstGeom prst="rect">
              <a:avLst/>
            </a:prstGeom>
            <a:noFill/>
          </p:spPr>
          <p:txBody>
            <a:bodyPr wrap="square" lIns="36000" tIns="36000" rIns="36000" bIns="36000" rtlCol="0" anchor="ctr">
              <a:spAutoFit/>
            </a:bodyPr>
            <a:lstStyle/>
            <a:p>
              <a:pPr marL="0" indent="0" algn="ctr">
                <a:spcBef>
                  <a:spcPts val="1200"/>
                </a:spcBef>
                <a:buNone/>
              </a:pPr>
              <a:r>
                <a:rPr lang="en-US" sz="1300" b="1" dirty="0">
                  <a:solidFill>
                    <a:schemeClr val="tx2"/>
                  </a:solidFill>
                </a:rPr>
                <a:t>Investment thesis </a:t>
              </a:r>
            </a:p>
          </p:txBody>
        </p:sp>
      </p:grpSp>
      <p:grpSp>
        <p:nvGrpSpPr>
          <p:cNvPr id="44" name="Group 43">
            <a:extLst>
              <a:ext uri="{FF2B5EF4-FFF2-40B4-BE49-F238E27FC236}">
                <a16:creationId xmlns:a16="http://schemas.microsoft.com/office/drawing/2014/main" id="{0AF90566-895E-0B22-8EE9-717AB3A65B59}"/>
              </a:ext>
            </a:extLst>
          </p:cNvPr>
          <p:cNvGrpSpPr/>
          <p:nvPr/>
        </p:nvGrpSpPr>
        <p:grpSpPr>
          <a:xfrm>
            <a:off x="3956035" y="9083311"/>
            <a:ext cx="3558737" cy="821353"/>
            <a:chOff x="3485639" y="9014308"/>
            <a:chExt cx="3558737" cy="821353"/>
          </a:xfrm>
        </p:grpSpPr>
        <p:sp>
          <p:nvSpPr>
            <p:cNvPr id="7" name="TextBox 6">
              <a:extLst>
                <a:ext uri="{FF2B5EF4-FFF2-40B4-BE49-F238E27FC236}">
                  <a16:creationId xmlns:a16="http://schemas.microsoft.com/office/drawing/2014/main" id="{AD8D9750-C95C-313C-0FC2-FCC5CC30425D}"/>
                </a:ext>
              </a:extLst>
            </p:cNvPr>
            <p:cNvSpPr txBox="1"/>
            <p:nvPr/>
          </p:nvSpPr>
          <p:spPr bwMode="gray">
            <a:xfrm>
              <a:off x="3485639" y="9217235"/>
              <a:ext cx="2696423" cy="415498"/>
            </a:xfrm>
            <a:prstGeom prst="rect">
              <a:avLst/>
            </a:prstGeom>
            <a:noFill/>
          </p:spPr>
          <p:txBody>
            <a:bodyPr wrap="square" lIns="91440" tIns="45720" rIns="91440" bIns="45720" anchor="t">
              <a:spAutoFit/>
            </a:bodyPr>
            <a:lstStyle/>
            <a:p>
              <a:pPr marL="0" indent="0" algn="r">
                <a:buNone/>
              </a:pPr>
              <a:r>
                <a:rPr lang="en-US" sz="1050" dirty="0"/>
                <a:t>F</a:t>
              </a:r>
              <a:r>
                <a:rPr lang="en-US" sz="1050" dirty="0">
                  <a:effectLst/>
                </a:rPr>
                <a:t>or more tools and resources</a:t>
              </a:r>
              <a:r>
                <a:rPr lang="en-US" sz="1050" dirty="0"/>
                <a:t>,</a:t>
              </a:r>
              <a:r>
                <a:rPr lang="en-US" sz="1050" dirty="0">
                  <a:effectLst/>
                </a:rPr>
                <a:t> </a:t>
              </a:r>
              <a:r>
                <a:rPr lang="en-US" sz="1050" dirty="0"/>
                <a:t>please visit </a:t>
              </a:r>
              <a:r>
                <a:rPr lang="en-US" sz="1050" dirty="0">
                  <a:ea typeface="+mn-lt"/>
                  <a:cs typeface="+mn-lt"/>
                  <a:hlinkClick r:id="rId7"/>
                </a:rPr>
                <a:t>bspan</a:t>
              </a:r>
              <a:r>
                <a:rPr lang="en-US" sz="1050" dirty="0">
                  <a:effectLst/>
                  <a:ea typeface="+mn-lt"/>
                  <a:cs typeface="+mn-lt"/>
                  <a:hlinkClick r:id="rId7"/>
                </a:rPr>
                <a:t>.org</a:t>
              </a:r>
              <a:r>
                <a:rPr lang="en-US" sz="1050" dirty="0">
                  <a:ea typeface="+mn-lt"/>
                  <a:cs typeface="+mn-lt"/>
                  <a:hlinkClick r:id="rId7"/>
                </a:rPr>
                <a:t>/collaboratives</a:t>
              </a:r>
              <a:r>
                <a:rPr lang="en-US" sz="1050" dirty="0">
                  <a:ea typeface="+mn-lt"/>
                  <a:cs typeface="+mn-lt"/>
                </a:rPr>
                <a:t>.</a:t>
              </a:r>
            </a:p>
          </p:txBody>
        </p:sp>
        <p:pic>
          <p:nvPicPr>
            <p:cNvPr id="8" name="Picture 7" descr="A qr code on a white background&#10;&#10;Description automatically generated">
              <a:extLst>
                <a:ext uri="{FF2B5EF4-FFF2-40B4-BE49-F238E27FC236}">
                  <a16:creationId xmlns:a16="http://schemas.microsoft.com/office/drawing/2014/main" id="{A54CCCC3-4F8E-E5BC-4FA8-0C473105F66C}"/>
                </a:ext>
              </a:extLst>
            </p:cNvPr>
            <p:cNvPicPr>
              <a:picLocks noChangeAspect="1"/>
            </p:cNvPicPr>
            <p:nvPr/>
          </p:nvPicPr>
          <p:blipFill>
            <a:blip r:embed="rId8"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6223023" y="9014308"/>
              <a:ext cx="821353" cy="821353"/>
            </a:xfrm>
            <a:prstGeom prst="rect">
              <a:avLst/>
            </a:prstGeom>
          </p:spPr>
        </p:pic>
      </p:grpSp>
    </p:spTree>
    <p:custDataLst>
      <p:tags r:id="rId1"/>
    </p:custDataLst>
    <p:extLst>
      <p:ext uri="{BB962C8B-B14F-4D97-AF65-F5344CB8AC3E}">
        <p14:creationId xmlns:p14="http://schemas.microsoft.com/office/powerpoint/2010/main" val="273783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btfpColumnIndicatorGroup2">
            <a:extLst>
              <a:ext uri="{FF2B5EF4-FFF2-40B4-BE49-F238E27FC236}">
                <a16:creationId xmlns:a16="http://schemas.microsoft.com/office/drawing/2014/main" id="{0786513F-4352-F9CA-04F3-EE81C3516E72}"/>
              </a:ext>
            </a:extLst>
          </p:cNvPr>
          <p:cNvGrpSpPr/>
          <p:nvPr/>
        </p:nvGrpSpPr>
        <p:grpSpPr>
          <a:xfrm>
            <a:off x="0" y="10158984"/>
            <a:ext cx="7772400" cy="201168"/>
            <a:chOff x="0" y="10158984"/>
            <a:chExt cx="7772400" cy="201168"/>
          </a:xfrm>
        </p:grpSpPr>
        <p:sp>
          <p:nvSpPr>
            <p:cNvPr id="18" name="btfpColumnGapBlocker703204">
              <a:extLst>
                <a:ext uri="{FF2B5EF4-FFF2-40B4-BE49-F238E27FC236}">
                  <a16:creationId xmlns:a16="http://schemas.microsoft.com/office/drawing/2014/main" id="{F196E114-75D8-DC28-3751-4BEDC4545258}"/>
                </a:ext>
              </a:extLst>
            </p:cNvPr>
            <p:cNvSpPr/>
            <p:nvPr/>
          </p:nvSpPr>
          <p:spPr bwMode="gray">
            <a:xfrm>
              <a:off x="7658100" y="10158984"/>
              <a:ext cx="114300" cy="201168"/>
            </a:xfrm>
            <a:prstGeom prst="rect">
              <a:avLst/>
            </a:prstGeom>
            <a:pattFill prst="ltUpDiag">
              <a:fgClr>
                <a:srgbClr val="333333">
                  <a:alpha val="50000"/>
                </a:srgbClr>
              </a:fgClr>
              <a:bgClr>
                <a:srgbClr val="FFFFFF">
                  <a:alpha val="50000"/>
                </a:srgbClr>
              </a:bgClr>
            </a:pattFill>
            <a:ln w="22225"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endParaRPr lang="en-US" sz="1600" dirty="0">
                <a:solidFill>
                  <a:schemeClr val="tx2"/>
                </a:solidFill>
              </a:endParaRPr>
            </a:p>
          </p:txBody>
        </p:sp>
        <p:sp>
          <p:nvSpPr>
            <p:cNvPr id="16" name="btfpColumnGapBlocker542164">
              <a:extLst>
                <a:ext uri="{FF2B5EF4-FFF2-40B4-BE49-F238E27FC236}">
                  <a16:creationId xmlns:a16="http://schemas.microsoft.com/office/drawing/2014/main" id="{347D83FE-3C60-15D3-74B9-697652E43810}"/>
                </a:ext>
              </a:extLst>
            </p:cNvPr>
            <p:cNvSpPr/>
            <p:nvPr/>
          </p:nvSpPr>
          <p:spPr bwMode="gray">
            <a:xfrm>
              <a:off x="0" y="10158984"/>
              <a:ext cx="292100" cy="201168"/>
            </a:xfrm>
            <a:prstGeom prst="rect">
              <a:avLst/>
            </a:prstGeom>
            <a:pattFill prst="ltUpDiag">
              <a:fgClr>
                <a:srgbClr val="333333">
                  <a:alpha val="50000"/>
                </a:srgbClr>
              </a:fgClr>
              <a:bgClr>
                <a:srgbClr val="FFFFFF">
                  <a:alpha val="50000"/>
                </a:srgbClr>
              </a:bgClr>
            </a:pattFill>
            <a:ln w="22225"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endParaRPr lang="en-US" sz="1600" dirty="0">
                <a:solidFill>
                  <a:schemeClr val="tx2"/>
                </a:solidFill>
              </a:endParaRPr>
            </a:p>
          </p:txBody>
        </p:sp>
        <p:cxnSp>
          <p:nvCxnSpPr>
            <p:cNvPr id="14" name="btfpColumnIndicator560129">
              <a:extLst>
                <a:ext uri="{FF2B5EF4-FFF2-40B4-BE49-F238E27FC236}">
                  <a16:creationId xmlns:a16="http://schemas.microsoft.com/office/drawing/2014/main" id="{C5B9C03A-AEC9-BFC3-E457-A73785DDAC48}"/>
                </a:ext>
              </a:extLst>
            </p:cNvPr>
            <p:cNvCxnSpPr/>
            <p:nvPr/>
          </p:nvCxnSpPr>
          <p:spPr>
            <a:xfrm flipV="1">
              <a:off x="7658100" y="10158984"/>
              <a:ext cx="0" cy="201168"/>
            </a:xfrm>
            <a:prstGeom prst="line">
              <a:avLst/>
            </a:prstGeom>
            <a:ln w="3175" cap="flat" cmpd="sng" algn="ctr">
              <a:solidFill>
                <a:srgbClr val="B4B4B4"/>
              </a:solidFill>
              <a:prstDash val="solid"/>
              <a:beve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btfpColumnIndicator246516">
              <a:extLst>
                <a:ext uri="{FF2B5EF4-FFF2-40B4-BE49-F238E27FC236}">
                  <a16:creationId xmlns:a16="http://schemas.microsoft.com/office/drawing/2014/main" id="{75733FBD-178B-B7A0-D0E5-5C9191B7FBAD}"/>
                </a:ext>
              </a:extLst>
            </p:cNvPr>
            <p:cNvCxnSpPr/>
            <p:nvPr/>
          </p:nvCxnSpPr>
          <p:spPr>
            <a:xfrm flipV="1">
              <a:off x="292100" y="10158984"/>
              <a:ext cx="0" cy="201168"/>
            </a:xfrm>
            <a:prstGeom prst="line">
              <a:avLst/>
            </a:prstGeom>
            <a:ln w="3175" cap="flat" cmpd="sng" algn="ctr">
              <a:solidFill>
                <a:srgbClr val="B4B4B4"/>
              </a:solidFill>
              <a:prstDash val="solid"/>
              <a:beve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19" name="btfpColumnIndicatorGroup1">
            <a:extLst>
              <a:ext uri="{FF2B5EF4-FFF2-40B4-BE49-F238E27FC236}">
                <a16:creationId xmlns:a16="http://schemas.microsoft.com/office/drawing/2014/main" id="{387EF13E-0F37-2E95-3089-B84C20B3A1C6}"/>
              </a:ext>
            </a:extLst>
          </p:cNvPr>
          <p:cNvGrpSpPr/>
          <p:nvPr/>
        </p:nvGrpSpPr>
        <p:grpSpPr>
          <a:xfrm>
            <a:off x="0" y="-301752"/>
            <a:ext cx="7772400" cy="201168"/>
            <a:chOff x="0" y="-301752"/>
            <a:chExt cx="7772400" cy="201168"/>
          </a:xfrm>
        </p:grpSpPr>
        <p:sp>
          <p:nvSpPr>
            <p:cNvPr id="17" name="btfpColumnGapBlocker218427">
              <a:extLst>
                <a:ext uri="{FF2B5EF4-FFF2-40B4-BE49-F238E27FC236}">
                  <a16:creationId xmlns:a16="http://schemas.microsoft.com/office/drawing/2014/main" id="{CBB37E2A-2FB1-A802-A3FF-98D0B2333514}"/>
                </a:ext>
              </a:extLst>
            </p:cNvPr>
            <p:cNvSpPr/>
            <p:nvPr/>
          </p:nvSpPr>
          <p:spPr bwMode="gray">
            <a:xfrm>
              <a:off x="7658100" y="-301752"/>
              <a:ext cx="114300" cy="201168"/>
            </a:xfrm>
            <a:prstGeom prst="rect">
              <a:avLst/>
            </a:prstGeom>
            <a:pattFill prst="ltUpDiag">
              <a:fgClr>
                <a:srgbClr val="333333">
                  <a:alpha val="50000"/>
                </a:srgbClr>
              </a:fgClr>
              <a:bgClr>
                <a:srgbClr val="FFFFFF">
                  <a:alpha val="50000"/>
                </a:srgbClr>
              </a:bgClr>
            </a:pattFill>
            <a:ln w="22225"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endParaRPr lang="en-US" sz="1600" dirty="0">
                <a:solidFill>
                  <a:schemeClr val="tx2"/>
                </a:solidFill>
              </a:endParaRPr>
            </a:p>
          </p:txBody>
        </p:sp>
        <p:sp>
          <p:nvSpPr>
            <p:cNvPr id="15" name="btfpColumnGapBlocker397468">
              <a:extLst>
                <a:ext uri="{FF2B5EF4-FFF2-40B4-BE49-F238E27FC236}">
                  <a16:creationId xmlns:a16="http://schemas.microsoft.com/office/drawing/2014/main" id="{B00B223D-11AC-94EB-D5DC-C9F691932DC3}"/>
                </a:ext>
              </a:extLst>
            </p:cNvPr>
            <p:cNvSpPr/>
            <p:nvPr/>
          </p:nvSpPr>
          <p:spPr bwMode="gray">
            <a:xfrm>
              <a:off x="0" y="-301752"/>
              <a:ext cx="292100" cy="201168"/>
            </a:xfrm>
            <a:prstGeom prst="rect">
              <a:avLst/>
            </a:prstGeom>
            <a:pattFill prst="ltUpDiag">
              <a:fgClr>
                <a:srgbClr val="333333">
                  <a:alpha val="50000"/>
                </a:srgbClr>
              </a:fgClr>
              <a:bgClr>
                <a:srgbClr val="FFFFFF">
                  <a:alpha val="50000"/>
                </a:srgbClr>
              </a:bgClr>
            </a:pattFill>
            <a:ln w="22225"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endParaRPr lang="en-US" sz="1600" dirty="0">
                <a:solidFill>
                  <a:schemeClr val="tx2"/>
                </a:solidFill>
              </a:endParaRPr>
            </a:p>
          </p:txBody>
        </p:sp>
        <p:cxnSp>
          <p:nvCxnSpPr>
            <p:cNvPr id="13" name="btfpColumnIndicator855273">
              <a:extLst>
                <a:ext uri="{FF2B5EF4-FFF2-40B4-BE49-F238E27FC236}">
                  <a16:creationId xmlns:a16="http://schemas.microsoft.com/office/drawing/2014/main" id="{F8336ECF-ED47-7DFB-A37E-F6394251C0CD}"/>
                </a:ext>
              </a:extLst>
            </p:cNvPr>
            <p:cNvCxnSpPr/>
            <p:nvPr/>
          </p:nvCxnSpPr>
          <p:spPr>
            <a:xfrm flipV="1">
              <a:off x="7658100" y="-301752"/>
              <a:ext cx="0" cy="201168"/>
            </a:xfrm>
            <a:prstGeom prst="line">
              <a:avLst/>
            </a:prstGeom>
            <a:ln w="3175" cap="flat" cmpd="sng" algn="ctr">
              <a:solidFill>
                <a:srgbClr val="B4B4B4"/>
              </a:solidFill>
              <a:prstDash val="solid"/>
              <a:beve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btfpColumnIndicator414937">
              <a:extLst>
                <a:ext uri="{FF2B5EF4-FFF2-40B4-BE49-F238E27FC236}">
                  <a16:creationId xmlns:a16="http://schemas.microsoft.com/office/drawing/2014/main" id="{E2CD8961-1C0A-A93C-F0A8-785FAF318792}"/>
                </a:ext>
              </a:extLst>
            </p:cNvPr>
            <p:cNvCxnSpPr/>
            <p:nvPr/>
          </p:nvCxnSpPr>
          <p:spPr>
            <a:xfrm flipV="1">
              <a:off x="292100" y="-301752"/>
              <a:ext cx="0" cy="201168"/>
            </a:xfrm>
            <a:prstGeom prst="line">
              <a:avLst/>
            </a:prstGeom>
            <a:ln w="3175" cap="flat" cmpd="sng" algn="ctr">
              <a:solidFill>
                <a:srgbClr val="B4B4B4"/>
              </a:solidFill>
              <a:prstDash val="solid"/>
              <a:beve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aphicFrame>
        <p:nvGraphicFramePr>
          <p:cNvPr id="46" name="think-cell data - do not delete" hidden="1">
            <a:extLst>
              <a:ext uri="{FF2B5EF4-FFF2-40B4-BE49-F238E27FC236}">
                <a16:creationId xmlns:a16="http://schemas.microsoft.com/office/drawing/2014/main" id="{FA63F4F1-3C73-B362-779A-9ED5E83295BF}"/>
              </a:ext>
            </a:extLst>
          </p:cNvPr>
          <p:cNvGraphicFramePr>
            <a:graphicFrameLocks noChangeAspect="1"/>
          </p:cNvGraphicFramePr>
          <p:nvPr>
            <p:custDataLst>
              <p:tags r:id="rId2"/>
            </p:custDataLst>
            <p:extLst>
              <p:ext uri="{D42A27DB-BD31-4B8C-83A1-F6EECF244321}">
                <p14:modId xmlns:p14="http://schemas.microsoft.com/office/powerpoint/2010/main" val="223942883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6" imgW="606" imgH="608" progId="TCLayout.ActiveDocument.1">
                  <p:embed/>
                </p:oleObj>
              </mc:Choice>
              <mc:Fallback>
                <p:oleObj name="think-cell Slide" r:id="rId6" imgW="606" imgH="608" progId="TCLayout.ActiveDocument.1">
                  <p:embed/>
                  <p:pic>
                    <p:nvPicPr>
                      <p:cNvPr id="46" name="think-cell data - do not delete" hidden="1">
                        <a:extLst>
                          <a:ext uri="{FF2B5EF4-FFF2-40B4-BE49-F238E27FC236}">
                            <a16:creationId xmlns:a16="http://schemas.microsoft.com/office/drawing/2014/main" id="{FA63F4F1-3C73-B362-779A-9ED5E83295BF}"/>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graphicFrame>
        <p:nvGraphicFramePr>
          <p:cNvPr id="3" name="btfpTable999569">
            <a:extLst>
              <a:ext uri="{FF2B5EF4-FFF2-40B4-BE49-F238E27FC236}">
                <a16:creationId xmlns:a16="http://schemas.microsoft.com/office/drawing/2014/main" id="{22529738-5126-12A1-6F7A-3A8C0258B27B}"/>
              </a:ext>
            </a:extLst>
          </p:cNvPr>
          <p:cNvGraphicFramePr>
            <a:graphicFrameLocks noGrp="1"/>
          </p:cNvGraphicFramePr>
          <p:nvPr>
            <p:custDataLst>
              <p:tags r:id="rId3"/>
            </p:custDataLst>
            <p:extLst>
              <p:ext uri="{D42A27DB-BD31-4B8C-83A1-F6EECF244321}">
                <p14:modId xmlns:p14="http://schemas.microsoft.com/office/powerpoint/2010/main" val="163840145"/>
              </p:ext>
            </p:extLst>
          </p:nvPr>
        </p:nvGraphicFramePr>
        <p:xfrm>
          <a:off x="556846" y="1482725"/>
          <a:ext cx="6658708" cy="8178128"/>
        </p:xfrm>
        <a:graphic>
          <a:graphicData uri="http://schemas.openxmlformats.org/drawingml/2006/table">
            <a:tbl>
              <a:tblPr firstRow="1" firstCol="1">
                <a:tableStyleId>{9D7B26C5-4107-4FEC-AEDC-1716B250A1EF}</a:tableStyleId>
              </a:tblPr>
              <a:tblGrid>
                <a:gridCol w="237543">
                  <a:extLst>
                    <a:ext uri="{9D8B030D-6E8A-4147-A177-3AD203B41FA5}">
                      <a16:colId xmlns:a16="http://schemas.microsoft.com/office/drawing/2014/main" val="515658873"/>
                    </a:ext>
                  </a:extLst>
                </a:gridCol>
                <a:gridCol w="4252394">
                  <a:extLst>
                    <a:ext uri="{9D8B030D-6E8A-4147-A177-3AD203B41FA5}">
                      <a16:colId xmlns:a16="http://schemas.microsoft.com/office/drawing/2014/main" val="1990530307"/>
                    </a:ext>
                  </a:extLst>
                </a:gridCol>
                <a:gridCol w="2168771">
                  <a:extLst>
                    <a:ext uri="{9D8B030D-6E8A-4147-A177-3AD203B41FA5}">
                      <a16:colId xmlns:a16="http://schemas.microsoft.com/office/drawing/2014/main" val="1500255438"/>
                    </a:ext>
                  </a:extLst>
                </a:gridCol>
              </a:tblGrid>
              <a:tr h="721213">
                <a:tc>
                  <a:txBody>
                    <a:bodyPr/>
                    <a:lstStyle/>
                    <a:p>
                      <a:pPr marL="0" indent="0" algn="r">
                        <a:spcBef>
                          <a:spcPts val="0"/>
                        </a:spcBef>
                        <a:buFontTx/>
                        <a:buNone/>
                      </a:pPr>
                      <a:r>
                        <a:rPr lang="en-US" sz="1200" b="0" i="1">
                          <a:latin typeface="+mn-lt"/>
                        </a:rPr>
                        <a:t> </a:t>
                      </a:r>
                    </a:p>
                  </a:txBody>
                  <a:tcPr anchor="b">
                    <a:lnR w="12700" cap="flat" cmpd="sng" algn="ctr">
                      <a:solidFill>
                        <a:schemeClr val="tx2"/>
                      </a:solidFill>
                      <a:prstDash val="solid"/>
                      <a:round/>
                      <a:headEnd type="none" w="med" len="med"/>
                      <a:tailEnd type="none" w="med" len="med"/>
                    </a:lnR>
                    <a:lnB w="12700" cap="flat" cmpd="sng" algn="ctr">
                      <a:solidFill>
                        <a:schemeClr val="tx2"/>
                      </a:solidFill>
                      <a:prstDash val="solid"/>
                      <a:round/>
                      <a:headEnd type="none" w="med" len="med"/>
                      <a:tailEnd type="none" w="med" len="med"/>
                    </a:lnB>
                  </a:tcPr>
                </a:tc>
                <a:tc>
                  <a:txBody>
                    <a:bodyPr/>
                    <a:lstStyle/>
                    <a:p>
                      <a:pPr marL="0" lvl="0" indent="0" algn="l">
                        <a:spcBef>
                          <a:spcPts val="0"/>
                        </a:spcBef>
                        <a:buNone/>
                      </a:pPr>
                      <a:r>
                        <a:rPr lang="en-US" sz="1400" b="0" i="0" dirty="0">
                          <a:solidFill>
                            <a:srgbClr val="FFFFFF"/>
                          </a:solidFill>
                          <a:latin typeface="+mn-lt"/>
                        </a:rPr>
                        <a:t>How might you answer this question for your collaborative or for a collaborative you support? </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5F6062"/>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en-US" sz="1400" b="0" dirty="0">
                          <a:solidFill>
                            <a:srgbClr val="FFFFFF"/>
                          </a:solidFill>
                          <a:latin typeface="+mn-lt"/>
                        </a:rPr>
                        <a:t>Are the relevant stakeholders aligned?</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5F6062"/>
                    </a:solidFill>
                  </a:tcPr>
                </a:tc>
                <a:extLst>
                  <a:ext uri="{0D108BD9-81ED-4DB2-BD59-A6C34878D82A}">
                    <a16:rowId xmlns:a16="http://schemas.microsoft.com/office/drawing/2014/main" val="1244045106"/>
                  </a:ext>
                </a:extLst>
              </a:tr>
              <a:tr h="376555">
                <a:tc>
                  <a:txBody>
                    <a:bodyPr/>
                    <a:lstStyle/>
                    <a:p>
                      <a:pPr marL="0" indent="0" algn="r">
                        <a:spcBef>
                          <a:spcPts val="0"/>
                        </a:spcBef>
                        <a:buFontTx/>
                        <a:buNone/>
                      </a:pPr>
                      <a:endParaRPr lang="en-US" sz="1200" b="0" i="1" dirty="0">
                        <a:latin typeface="+mn-lt"/>
                      </a:endParaRPr>
                    </a:p>
                  </a:txBody>
                  <a:tcPr anchor="b">
                    <a:lnR w="12700" cap="flat" cmpd="sng" algn="ctr">
                      <a:solidFill>
                        <a:schemeClr val="bg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lvl="0" indent="0" algn="l">
                        <a:spcBef>
                          <a:spcPts val="0"/>
                        </a:spcBef>
                        <a:buNone/>
                      </a:pPr>
                      <a:endParaRPr lang="en-US" sz="1400" b="0" i="0" dirty="0">
                        <a:solidFill>
                          <a:srgbClr val="FFFFFF"/>
                        </a:solidFill>
                        <a:latin typeface="+mn-lt"/>
                      </a:endParaRPr>
                    </a:p>
                  </a:txBody>
                  <a:tcPr anchor="ctr">
                    <a:lnL w="12700" cap="flat" cmpd="sng" algn="ctr">
                      <a:solidFill>
                        <a:schemeClr val="bg1"/>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0" marR="0" lvl="0" indent="0" algn="l" rtl="0" eaLnBrk="1" fontAlgn="auto" latinLnBrk="0" hangingPunct="1">
                        <a:lnSpc>
                          <a:spcPct val="100000"/>
                        </a:lnSpc>
                        <a:spcBef>
                          <a:spcPts val="0"/>
                        </a:spcBef>
                        <a:spcAft>
                          <a:spcPts val="0"/>
                        </a:spcAft>
                        <a:buClrTx/>
                        <a:buSzTx/>
                        <a:buFontTx/>
                        <a:buNone/>
                      </a:pPr>
                      <a:endParaRPr lang="en-US" sz="1400" b="0" dirty="0">
                        <a:solidFill>
                          <a:srgbClr val="FFFFFF"/>
                        </a:solidFill>
                        <a:latin typeface="+mn-lt"/>
                      </a:endParaRP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5F6062"/>
                    </a:solidFill>
                  </a:tcPr>
                </a:tc>
                <a:extLst>
                  <a:ext uri="{0D108BD9-81ED-4DB2-BD59-A6C34878D82A}">
                    <a16:rowId xmlns:a16="http://schemas.microsoft.com/office/drawing/2014/main" val="3104733062"/>
                  </a:ext>
                </a:extLst>
              </a:tr>
              <a:tr h="1011480">
                <a:tc>
                  <a:txBody>
                    <a:bodyPr/>
                    <a:lstStyle/>
                    <a:p>
                      <a:pPr marL="0" indent="0" algn="l">
                        <a:buFontTx/>
                        <a:buNone/>
                      </a:pPr>
                      <a:endParaRPr lang="en-US" sz="1200" b="0" dirty="0">
                        <a:solidFill>
                          <a:schemeClr val="tx2"/>
                        </a:solidFill>
                        <a:latin typeface="+mn-lt"/>
                      </a:endParaRPr>
                    </a:p>
                  </a:txBody>
                  <a:tcPr anchor="ctr">
                    <a:lnL w="12700" cap="flat" cmpd="sng" algn="ctr">
                      <a:solidFill>
                        <a:schemeClr val="tx2"/>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437A"/>
                    </a:solidFill>
                  </a:tcPr>
                </a:tc>
                <a:tc>
                  <a:txBody>
                    <a:bodyPr/>
                    <a:lstStyle/>
                    <a:p>
                      <a:pPr marL="0" lvl="0" indent="0" algn="l" defTabSz="1022611" rtl="0" eaLnBrk="1" latinLnBrk="0" hangingPunct="1">
                        <a:spcBef>
                          <a:spcPts val="1760"/>
                        </a:spcBef>
                        <a:buFontTx/>
                        <a:buNone/>
                      </a:pPr>
                      <a:endParaRPr lang="en-US" sz="1050" kern="1200" dirty="0">
                        <a:solidFill>
                          <a:schemeClr val="dk1"/>
                        </a:solidFill>
                        <a:latin typeface="+mn-lt"/>
                        <a:ea typeface="+mn-ea"/>
                        <a:cs typeface="+mn-cs"/>
                      </a:endParaRPr>
                    </a:p>
                  </a:txBody>
                  <a:tcP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tcPr>
                </a:tc>
                <a:tc>
                  <a:txBody>
                    <a:bodyPr/>
                    <a:lstStyle/>
                    <a:p>
                      <a:pPr marL="0" indent="0">
                        <a:buFontTx/>
                        <a:buNone/>
                      </a:pPr>
                      <a:endParaRPr lang="en-US" sz="1600" dirty="0">
                        <a:latin typeface="+mn-lt"/>
                      </a:endParaRPr>
                    </a:p>
                  </a:txBody>
                  <a:tcP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tcPr>
                </a:tc>
                <a:extLst>
                  <a:ext uri="{0D108BD9-81ED-4DB2-BD59-A6C34878D82A}">
                    <a16:rowId xmlns:a16="http://schemas.microsoft.com/office/drawing/2014/main" val="3591112612"/>
                  </a:ext>
                </a:extLst>
              </a:tr>
              <a:tr h="1011480">
                <a:tc>
                  <a:txBody>
                    <a:bodyPr/>
                    <a:lstStyle/>
                    <a:p>
                      <a:pPr marL="0" indent="0" algn="l">
                        <a:buFontTx/>
                        <a:buNone/>
                      </a:pPr>
                      <a:endParaRPr lang="en-US" sz="1200" b="0" dirty="0">
                        <a:solidFill>
                          <a:schemeClr val="tx2"/>
                        </a:solidFill>
                        <a:latin typeface="+mn-lt"/>
                      </a:endParaRPr>
                    </a:p>
                  </a:txBody>
                  <a:tcPr anchor="ctr">
                    <a:lnL w="12700" cap="flat" cmpd="sng" algn="ctr">
                      <a:solidFill>
                        <a:schemeClr val="tx2"/>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398BC6"/>
                    </a:solidFill>
                  </a:tcPr>
                </a:tc>
                <a:tc>
                  <a:txBody>
                    <a:bodyPr/>
                    <a:lstStyle/>
                    <a:p>
                      <a:pPr marL="0" lvl="0" indent="0" algn="l" defTabSz="1022611" rtl="0" eaLnBrk="1" latinLnBrk="0" hangingPunct="1">
                        <a:spcBef>
                          <a:spcPts val="1760"/>
                        </a:spcBef>
                        <a:buFontTx/>
                        <a:buNone/>
                      </a:pPr>
                      <a:endParaRPr lang="en-US" sz="1050" u="sng" kern="1200" dirty="0">
                        <a:solidFill>
                          <a:schemeClr val="dk1"/>
                        </a:solidFill>
                        <a:latin typeface="+mn-lt"/>
                        <a:ea typeface="+mn-ea"/>
                        <a:cs typeface="+mn-cs"/>
                      </a:endParaRPr>
                    </a:p>
                  </a:txBody>
                  <a:tcP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tcPr>
                </a:tc>
                <a:tc>
                  <a:txBody>
                    <a:bodyPr/>
                    <a:lstStyle/>
                    <a:p>
                      <a:pPr marL="0" indent="0">
                        <a:buFontTx/>
                        <a:buNone/>
                      </a:pPr>
                      <a:endParaRPr lang="en-US" sz="1600">
                        <a:latin typeface="+mn-lt"/>
                      </a:endParaRPr>
                    </a:p>
                  </a:txBody>
                  <a:tcP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tcPr>
                </a:tc>
                <a:extLst>
                  <a:ext uri="{0D108BD9-81ED-4DB2-BD59-A6C34878D82A}">
                    <a16:rowId xmlns:a16="http://schemas.microsoft.com/office/drawing/2014/main" val="3138318185"/>
                  </a:ext>
                </a:extLst>
              </a:tr>
              <a:tr h="1011480">
                <a:tc>
                  <a:txBody>
                    <a:bodyPr/>
                    <a:lstStyle/>
                    <a:p>
                      <a:pPr marL="0" indent="0" algn="l">
                        <a:buFontTx/>
                        <a:buNone/>
                      </a:pPr>
                      <a:endParaRPr lang="en-US" sz="1200" b="0" dirty="0">
                        <a:solidFill>
                          <a:schemeClr val="tx2"/>
                        </a:solidFill>
                        <a:latin typeface="+mn-lt"/>
                      </a:endParaRPr>
                    </a:p>
                  </a:txBody>
                  <a:tcPr anchor="ctr">
                    <a:lnL w="12700" cap="flat" cmpd="sng" algn="ctr">
                      <a:solidFill>
                        <a:schemeClr val="tx2"/>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A9E0"/>
                    </a:solidFill>
                  </a:tcPr>
                </a:tc>
                <a:tc>
                  <a:txBody>
                    <a:bodyPr/>
                    <a:lstStyle/>
                    <a:p>
                      <a:pPr marL="0" lvl="0" indent="0" algn="l" defTabSz="1022611" rtl="0" eaLnBrk="1" latinLnBrk="0" hangingPunct="1">
                        <a:spcBef>
                          <a:spcPts val="1760"/>
                        </a:spcBef>
                        <a:buFontTx/>
                        <a:buNone/>
                      </a:pPr>
                      <a:endParaRPr lang="en-US" sz="1050" kern="1200" dirty="0">
                        <a:solidFill>
                          <a:schemeClr val="dk1"/>
                        </a:solidFill>
                        <a:latin typeface="+mn-lt"/>
                        <a:ea typeface="+mn-ea"/>
                        <a:cs typeface="+mn-cs"/>
                      </a:endParaRPr>
                    </a:p>
                  </a:txBody>
                  <a:tcP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tcPr>
                </a:tc>
                <a:tc>
                  <a:txBody>
                    <a:bodyPr/>
                    <a:lstStyle/>
                    <a:p>
                      <a:pPr marL="0" indent="0">
                        <a:buFontTx/>
                        <a:buNone/>
                      </a:pPr>
                      <a:endParaRPr lang="en-US" sz="1600">
                        <a:latin typeface="+mn-lt"/>
                      </a:endParaRPr>
                    </a:p>
                  </a:txBody>
                  <a:tcP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tcPr>
                </a:tc>
                <a:extLst>
                  <a:ext uri="{0D108BD9-81ED-4DB2-BD59-A6C34878D82A}">
                    <a16:rowId xmlns:a16="http://schemas.microsoft.com/office/drawing/2014/main" val="2712310891"/>
                  </a:ext>
                </a:extLst>
              </a:tr>
              <a:tr h="1011480">
                <a:tc>
                  <a:txBody>
                    <a:bodyPr/>
                    <a:lstStyle/>
                    <a:p>
                      <a:pPr marL="0" indent="0" algn="l">
                        <a:buFontTx/>
                        <a:buNone/>
                      </a:pPr>
                      <a:endParaRPr lang="en-US" sz="1200" b="0" dirty="0">
                        <a:solidFill>
                          <a:schemeClr val="tx2"/>
                        </a:solidFill>
                        <a:latin typeface="+mn-lt"/>
                      </a:endParaRPr>
                    </a:p>
                  </a:txBody>
                  <a:tcPr anchor="ctr">
                    <a:lnL w="12700" cap="flat" cmpd="sng" algn="ctr">
                      <a:solidFill>
                        <a:schemeClr val="tx2"/>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9FC918"/>
                    </a:solidFill>
                  </a:tcPr>
                </a:tc>
                <a:tc>
                  <a:txBody>
                    <a:bodyPr/>
                    <a:lstStyle/>
                    <a:p>
                      <a:pPr marL="0" lvl="0" indent="0" algn="l" defTabSz="1022611" rtl="0" eaLnBrk="1" latinLnBrk="0" hangingPunct="1">
                        <a:spcBef>
                          <a:spcPts val="1760"/>
                        </a:spcBef>
                        <a:buFontTx/>
                        <a:buNone/>
                      </a:pPr>
                      <a:endParaRPr lang="en-US" sz="1050" kern="1200" dirty="0">
                        <a:solidFill>
                          <a:schemeClr val="dk1"/>
                        </a:solidFill>
                        <a:latin typeface="+mn-lt"/>
                        <a:ea typeface="+mn-ea"/>
                        <a:cs typeface="+mn-cs"/>
                      </a:endParaRPr>
                    </a:p>
                  </a:txBody>
                  <a:tcP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tcPr>
                </a:tc>
                <a:tc>
                  <a:txBody>
                    <a:bodyPr/>
                    <a:lstStyle/>
                    <a:p>
                      <a:pPr marL="0" indent="0">
                        <a:buFontTx/>
                        <a:buNone/>
                      </a:pPr>
                      <a:endParaRPr lang="en-US" sz="1600">
                        <a:latin typeface="+mn-lt"/>
                      </a:endParaRPr>
                    </a:p>
                  </a:txBody>
                  <a:tcP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tcPr>
                </a:tc>
                <a:extLst>
                  <a:ext uri="{0D108BD9-81ED-4DB2-BD59-A6C34878D82A}">
                    <a16:rowId xmlns:a16="http://schemas.microsoft.com/office/drawing/2014/main" val="2030176153"/>
                  </a:ext>
                </a:extLst>
              </a:tr>
              <a:tr h="1011480">
                <a:tc>
                  <a:txBody>
                    <a:bodyPr/>
                    <a:lstStyle/>
                    <a:p>
                      <a:pPr marL="0" indent="0" algn="l">
                        <a:buFontTx/>
                        <a:buNone/>
                      </a:pPr>
                      <a:endParaRPr lang="en-US" sz="1200" b="0" dirty="0">
                        <a:solidFill>
                          <a:schemeClr val="tx2"/>
                        </a:solidFill>
                        <a:latin typeface="+mn-lt"/>
                      </a:endParaRPr>
                    </a:p>
                  </a:txBody>
                  <a:tcPr anchor="ctr">
                    <a:lnL w="12700" cap="flat" cmpd="sng" algn="ctr">
                      <a:solidFill>
                        <a:schemeClr val="tx2"/>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7AB800"/>
                    </a:solidFill>
                  </a:tcPr>
                </a:tc>
                <a:tc>
                  <a:txBody>
                    <a:bodyPr/>
                    <a:lstStyle/>
                    <a:p>
                      <a:pPr marL="0" lvl="0" indent="0" algn="l" defTabSz="1022611" rtl="0" eaLnBrk="1" latinLnBrk="0" hangingPunct="1">
                        <a:spcBef>
                          <a:spcPts val="1760"/>
                        </a:spcBef>
                        <a:buFontTx/>
                        <a:buNone/>
                      </a:pPr>
                      <a:endParaRPr lang="en-US" sz="1050" kern="1200" dirty="0">
                        <a:solidFill>
                          <a:schemeClr val="dk1"/>
                        </a:solidFill>
                        <a:latin typeface="+mn-lt"/>
                        <a:ea typeface="+mn-ea"/>
                        <a:cs typeface="+mn-cs"/>
                      </a:endParaRPr>
                    </a:p>
                  </a:txBody>
                  <a:tcP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tcPr>
                </a:tc>
                <a:tc>
                  <a:txBody>
                    <a:bodyPr/>
                    <a:lstStyle/>
                    <a:p>
                      <a:pPr marL="0" indent="0">
                        <a:buFontTx/>
                        <a:buNone/>
                      </a:pPr>
                      <a:endParaRPr lang="en-US" sz="1600" dirty="0">
                        <a:latin typeface="+mn-lt"/>
                      </a:endParaRPr>
                    </a:p>
                  </a:txBody>
                  <a:tcP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tcPr>
                </a:tc>
                <a:extLst>
                  <a:ext uri="{0D108BD9-81ED-4DB2-BD59-A6C34878D82A}">
                    <a16:rowId xmlns:a16="http://schemas.microsoft.com/office/drawing/2014/main" val="1682781213"/>
                  </a:ext>
                </a:extLst>
              </a:tr>
              <a:tr h="1011480">
                <a:tc>
                  <a:txBody>
                    <a:bodyPr/>
                    <a:lstStyle/>
                    <a:p>
                      <a:pPr marL="0" indent="0" algn="l">
                        <a:buFontTx/>
                        <a:buNone/>
                      </a:pPr>
                      <a:endParaRPr lang="en-US" sz="1200" b="0" dirty="0">
                        <a:solidFill>
                          <a:schemeClr val="tx2"/>
                        </a:solidFill>
                        <a:latin typeface="+mn-lt"/>
                      </a:endParaRPr>
                    </a:p>
                  </a:txBody>
                  <a:tcPr anchor="ctr">
                    <a:lnL w="12700" cap="flat" cmpd="sng" algn="ctr">
                      <a:solidFill>
                        <a:schemeClr val="tx2"/>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8542"/>
                    </a:solidFill>
                  </a:tcPr>
                </a:tc>
                <a:tc>
                  <a:txBody>
                    <a:bodyPr/>
                    <a:lstStyle/>
                    <a:p>
                      <a:pPr marL="0" lvl="0" indent="0" algn="l" defTabSz="1022611" rtl="0" eaLnBrk="1" latinLnBrk="0" hangingPunct="1">
                        <a:spcBef>
                          <a:spcPts val="1760"/>
                        </a:spcBef>
                        <a:buFontTx/>
                        <a:buNone/>
                      </a:pPr>
                      <a:endParaRPr lang="en-US" sz="1050" kern="1200" dirty="0">
                        <a:solidFill>
                          <a:schemeClr val="dk1"/>
                        </a:solidFill>
                        <a:latin typeface="+mn-lt"/>
                        <a:ea typeface="+mn-ea"/>
                        <a:cs typeface="+mn-cs"/>
                      </a:endParaRPr>
                    </a:p>
                  </a:txBody>
                  <a:tcP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tcPr>
                </a:tc>
                <a:tc>
                  <a:txBody>
                    <a:bodyPr/>
                    <a:lstStyle/>
                    <a:p>
                      <a:pPr marL="0" indent="0">
                        <a:buFontTx/>
                        <a:buNone/>
                      </a:pPr>
                      <a:endParaRPr lang="en-US" sz="1600" dirty="0">
                        <a:latin typeface="+mn-lt"/>
                      </a:endParaRPr>
                    </a:p>
                  </a:txBody>
                  <a:tcP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tcPr>
                </a:tc>
                <a:extLst>
                  <a:ext uri="{0D108BD9-81ED-4DB2-BD59-A6C34878D82A}">
                    <a16:rowId xmlns:a16="http://schemas.microsoft.com/office/drawing/2014/main" val="2132174617"/>
                  </a:ext>
                </a:extLst>
              </a:tr>
              <a:tr h="1011480">
                <a:tc gridSpan="3">
                  <a:txBody>
                    <a:bodyPr/>
                    <a:lstStyle/>
                    <a:p>
                      <a:pPr marL="0" indent="0" algn="l">
                        <a:buFontTx/>
                        <a:buNone/>
                      </a:pPr>
                      <a:r>
                        <a:rPr lang="en-US" sz="1200" b="0" i="0" dirty="0">
                          <a:solidFill>
                            <a:srgbClr val="464547"/>
                          </a:solidFill>
                          <a:latin typeface="+mn-lt"/>
                        </a:rPr>
                        <a:t>What questions or additional thoughts did this exercise bring up for you? </a:t>
                      </a:r>
                    </a:p>
                    <a:p>
                      <a:pPr marL="0" indent="0" algn="l">
                        <a:buFontTx/>
                        <a:buNone/>
                      </a:pPr>
                      <a:endParaRPr lang="en-US" sz="1200" b="0" dirty="0">
                        <a:solidFill>
                          <a:srgbClr val="464547"/>
                        </a:solidFill>
                        <a:latin typeface="+mn-lt"/>
                      </a:endParaRPr>
                    </a:p>
                  </a:txBody>
                  <a:tcPr>
                    <a:lnL w="12700" cap="flat" cmpd="sng" algn="ctr">
                      <a:solidFill>
                        <a:srgbClr val="E9EAEB"/>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rgbClr val="E9EAEB"/>
                      </a:solidFill>
                      <a:prstDash val="solid"/>
                      <a:round/>
                      <a:headEnd type="none" w="med" len="med"/>
                      <a:tailEnd type="none" w="med" len="med"/>
                    </a:lnB>
                    <a:solidFill>
                      <a:schemeClr val="tx2">
                        <a:lumMod val="95000"/>
                      </a:schemeClr>
                    </a:solidFill>
                  </a:tcPr>
                </a:tc>
                <a:tc hMerge="1">
                  <a:txBody>
                    <a:bodyPr/>
                    <a:lstStyle/>
                    <a:p>
                      <a:pPr marL="0" lvl="0" indent="0" algn="l" defTabSz="1022611" rtl="0" eaLnBrk="1" latinLnBrk="0" hangingPunct="1">
                        <a:spcBef>
                          <a:spcPts val="1760"/>
                        </a:spcBef>
                        <a:buFontTx/>
                        <a:buNone/>
                      </a:pPr>
                      <a:endParaRPr lang="en-US" sz="1050" kern="1200" dirty="0">
                        <a:solidFill>
                          <a:schemeClr val="dk1"/>
                        </a:solidFill>
                        <a:latin typeface="+mn-lt"/>
                        <a:ea typeface="+mn-ea"/>
                        <a:cs typeface="+mn-cs"/>
                      </a:endParaRPr>
                    </a:p>
                  </a:txBody>
                  <a:tcPr>
                    <a:lnL w="12700" cap="flat" cmpd="sng" algn="ctr">
                      <a:solidFill>
                        <a:srgbClr val="E9EAEB"/>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tcPr>
                </a:tc>
                <a:tc hMerge="1">
                  <a:txBody>
                    <a:bodyPr/>
                    <a:lstStyle/>
                    <a:p>
                      <a:pPr marL="0" indent="0">
                        <a:buFontTx/>
                        <a:buNone/>
                      </a:pPr>
                      <a:endParaRPr lang="en-US" sz="1600">
                        <a:latin typeface="+mn-lt"/>
                      </a:endParaRPr>
                    </a:p>
                  </a:txBody>
                  <a:tcP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tcPr>
                </a:tc>
                <a:extLst>
                  <a:ext uri="{0D108BD9-81ED-4DB2-BD59-A6C34878D82A}">
                    <a16:rowId xmlns:a16="http://schemas.microsoft.com/office/drawing/2014/main" val="968356764"/>
                  </a:ext>
                </a:extLst>
              </a:tr>
            </a:tbl>
          </a:graphicData>
        </a:graphic>
      </p:graphicFrame>
      <p:sp>
        <p:nvSpPr>
          <p:cNvPr id="6" name="Rectangle 5">
            <a:extLst>
              <a:ext uri="{FF2B5EF4-FFF2-40B4-BE49-F238E27FC236}">
                <a16:creationId xmlns:a16="http://schemas.microsoft.com/office/drawing/2014/main" id="{6FA0773B-4751-4D90-EBDB-F7EB4C01A7C4}"/>
              </a:ext>
            </a:extLst>
          </p:cNvPr>
          <p:cNvSpPr/>
          <p:nvPr/>
        </p:nvSpPr>
        <p:spPr bwMode="gray">
          <a:xfrm>
            <a:off x="190500" y="1092200"/>
            <a:ext cx="7581900" cy="317500"/>
          </a:xfrm>
          <a:prstGeom prst="rect">
            <a:avLst/>
          </a:prstGeom>
          <a:solidFill>
            <a:schemeClr val="tx2"/>
          </a:solidFill>
          <a:ln w="22225"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endParaRPr lang="en-US" sz="1600" dirty="0">
              <a:solidFill>
                <a:schemeClr val="tx2"/>
              </a:solidFill>
            </a:endParaRPr>
          </a:p>
        </p:txBody>
      </p:sp>
      <p:sp>
        <p:nvSpPr>
          <p:cNvPr id="93" name="Rectangle 92">
            <a:extLst>
              <a:ext uri="{FF2B5EF4-FFF2-40B4-BE49-F238E27FC236}">
                <a16:creationId xmlns:a16="http://schemas.microsoft.com/office/drawing/2014/main" id="{6BBBA6A2-2E11-AB9E-477B-56210E3ED3B3}"/>
              </a:ext>
            </a:extLst>
          </p:cNvPr>
          <p:cNvSpPr/>
          <p:nvPr/>
        </p:nvSpPr>
        <p:spPr bwMode="gray">
          <a:xfrm>
            <a:off x="7315200" y="9753600"/>
            <a:ext cx="457200" cy="304800"/>
          </a:xfrm>
          <a:prstGeom prst="rect">
            <a:avLst/>
          </a:prstGeom>
          <a:solidFill>
            <a:schemeClr val="tx2"/>
          </a:solidFill>
          <a:ln w="22225"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endParaRPr lang="en-US" sz="1600">
              <a:solidFill>
                <a:schemeClr val="tx2"/>
              </a:solidFill>
            </a:endParaRPr>
          </a:p>
        </p:txBody>
      </p:sp>
      <p:sp>
        <p:nvSpPr>
          <p:cNvPr id="34" name="btfpNumberBubble431526">
            <a:extLst>
              <a:ext uri="{FF2B5EF4-FFF2-40B4-BE49-F238E27FC236}">
                <a16:creationId xmlns:a16="http://schemas.microsoft.com/office/drawing/2014/main" id="{B7F59518-5333-B949-11FC-FE6A804E1305}"/>
              </a:ext>
            </a:extLst>
          </p:cNvPr>
          <p:cNvSpPr/>
          <p:nvPr/>
        </p:nvSpPr>
        <p:spPr bwMode="gray">
          <a:xfrm>
            <a:off x="486507" y="3919699"/>
            <a:ext cx="359721" cy="359721"/>
          </a:xfrm>
          <a:prstGeom prst="ellipse">
            <a:avLst/>
          </a:prstGeom>
          <a:solidFill>
            <a:srgbClr val="F08613"/>
          </a:solidFill>
          <a:ln w="19050" cap="flat" cmpd="sng" algn="ctr">
            <a:solidFill>
              <a:srgbClr val="FFFFFF"/>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indent="0" algn="ctr">
              <a:spcBef>
                <a:spcPct val="0"/>
              </a:spcBef>
              <a:buNone/>
            </a:pPr>
            <a:r>
              <a:rPr lang="en-US" sz="1400" b="1">
                <a:solidFill>
                  <a:srgbClr val="FFFFFF"/>
                </a:solidFill>
              </a:rPr>
              <a:t>2</a:t>
            </a:r>
          </a:p>
        </p:txBody>
      </p:sp>
      <p:sp>
        <p:nvSpPr>
          <p:cNvPr id="35" name="btfpNumberBubble431526">
            <a:extLst>
              <a:ext uri="{FF2B5EF4-FFF2-40B4-BE49-F238E27FC236}">
                <a16:creationId xmlns:a16="http://schemas.microsoft.com/office/drawing/2014/main" id="{460DE7E8-1C63-4495-F68C-127E4D22747F}"/>
              </a:ext>
            </a:extLst>
          </p:cNvPr>
          <p:cNvSpPr/>
          <p:nvPr/>
        </p:nvSpPr>
        <p:spPr bwMode="gray">
          <a:xfrm>
            <a:off x="486507" y="6951286"/>
            <a:ext cx="359721" cy="359721"/>
          </a:xfrm>
          <a:prstGeom prst="ellipse">
            <a:avLst/>
          </a:prstGeom>
          <a:solidFill>
            <a:srgbClr val="F08613"/>
          </a:solidFill>
          <a:ln w="19050" cap="flat" cmpd="sng" algn="ctr">
            <a:solidFill>
              <a:srgbClr val="FFFFFF"/>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indent="0" algn="ctr">
              <a:spcBef>
                <a:spcPct val="0"/>
              </a:spcBef>
              <a:buNone/>
            </a:pPr>
            <a:r>
              <a:rPr lang="en-US" sz="1400" b="1">
                <a:solidFill>
                  <a:srgbClr val="FFFFFF"/>
                </a:solidFill>
              </a:rPr>
              <a:t>5</a:t>
            </a:r>
          </a:p>
        </p:txBody>
      </p:sp>
      <p:sp>
        <p:nvSpPr>
          <p:cNvPr id="36" name="btfpNumberBubble431526">
            <a:extLst>
              <a:ext uri="{FF2B5EF4-FFF2-40B4-BE49-F238E27FC236}">
                <a16:creationId xmlns:a16="http://schemas.microsoft.com/office/drawing/2014/main" id="{6D03D582-F497-93CB-338E-3CC3B26F93C3}"/>
              </a:ext>
            </a:extLst>
          </p:cNvPr>
          <p:cNvSpPr/>
          <p:nvPr/>
        </p:nvSpPr>
        <p:spPr bwMode="gray">
          <a:xfrm>
            <a:off x="486507" y="2909170"/>
            <a:ext cx="359721" cy="359721"/>
          </a:xfrm>
          <a:prstGeom prst="ellipse">
            <a:avLst/>
          </a:prstGeom>
          <a:solidFill>
            <a:srgbClr val="F08613"/>
          </a:solidFill>
          <a:ln w="19050" cap="flat" cmpd="sng" algn="ctr">
            <a:solidFill>
              <a:srgbClr val="FFFFFF"/>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indent="0" algn="ctr">
              <a:spcBef>
                <a:spcPct val="0"/>
              </a:spcBef>
              <a:buNone/>
            </a:pPr>
            <a:r>
              <a:rPr lang="en-US" sz="1400" b="1">
                <a:solidFill>
                  <a:srgbClr val="FFFFFF"/>
                </a:solidFill>
              </a:rPr>
              <a:t>1</a:t>
            </a:r>
          </a:p>
        </p:txBody>
      </p:sp>
      <p:sp>
        <p:nvSpPr>
          <p:cNvPr id="37" name="btfpNumberBubble431526">
            <a:extLst>
              <a:ext uri="{FF2B5EF4-FFF2-40B4-BE49-F238E27FC236}">
                <a16:creationId xmlns:a16="http://schemas.microsoft.com/office/drawing/2014/main" id="{D398F4C3-D30C-E98C-05FF-8C4310C79E97}"/>
              </a:ext>
            </a:extLst>
          </p:cNvPr>
          <p:cNvSpPr/>
          <p:nvPr/>
        </p:nvSpPr>
        <p:spPr bwMode="gray">
          <a:xfrm>
            <a:off x="486507" y="4930228"/>
            <a:ext cx="359721" cy="359721"/>
          </a:xfrm>
          <a:prstGeom prst="ellipse">
            <a:avLst/>
          </a:prstGeom>
          <a:solidFill>
            <a:srgbClr val="F08613"/>
          </a:solidFill>
          <a:ln w="19050" cap="flat" cmpd="sng" algn="ctr">
            <a:solidFill>
              <a:srgbClr val="FFFFFF"/>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indent="0" algn="ctr">
              <a:spcBef>
                <a:spcPct val="0"/>
              </a:spcBef>
              <a:buNone/>
            </a:pPr>
            <a:r>
              <a:rPr lang="en-US" sz="1400" b="1">
                <a:solidFill>
                  <a:srgbClr val="FFFFFF"/>
                </a:solidFill>
              </a:rPr>
              <a:t>3</a:t>
            </a:r>
          </a:p>
        </p:txBody>
      </p:sp>
      <p:sp>
        <p:nvSpPr>
          <p:cNvPr id="38" name="btfpNumberBubble431526">
            <a:extLst>
              <a:ext uri="{FF2B5EF4-FFF2-40B4-BE49-F238E27FC236}">
                <a16:creationId xmlns:a16="http://schemas.microsoft.com/office/drawing/2014/main" id="{F04E22E4-222E-C336-AAF6-8C2F5F4622D0}"/>
              </a:ext>
            </a:extLst>
          </p:cNvPr>
          <p:cNvSpPr/>
          <p:nvPr/>
        </p:nvSpPr>
        <p:spPr bwMode="gray">
          <a:xfrm>
            <a:off x="486507" y="5940757"/>
            <a:ext cx="359721" cy="359721"/>
          </a:xfrm>
          <a:prstGeom prst="ellipse">
            <a:avLst/>
          </a:prstGeom>
          <a:solidFill>
            <a:srgbClr val="F08613"/>
          </a:solidFill>
          <a:ln w="19050" cap="flat" cmpd="sng" algn="ctr">
            <a:solidFill>
              <a:srgbClr val="FFFFFF"/>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indent="0" algn="ctr">
              <a:spcBef>
                <a:spcPct val="0"/>
              </a:spcBef>
              <a:buNone/>
            </a:pPr>
            <a:r>
              <a:rPr lang="en-US" sz="1400" b="1">
                <a:solidFill>
                  <a:srgbClr val="FFFFFF"/>
                </a:solidFill>
              </a:rPr>
              <a:t>4</a:t>
            </a:r>
          </a:p>
        </p:txBody>
      </p:sp>
      <p:sp>
        <p:nvSpPr>
          <p:cNvPr id="39" name="btfpNumberBubble431526">
            <a:extLst>
              <a:ext uri="{FF2B5EF4-FFF2-40B4-BE49-F238E27FC236}">
                <a16:creationId xmlns:a16="http://schemas.microsoft.com/office/drawing/2014/main" id="{26C60F80-1E0E-9936-6968-265A198FF08C}"/>
              </a:ext>
            </a:extLst>
          </p:cNvPr>
          <p:cNvSpPr/>
          <p:nvPr/>
        </p:nvSpPr>
        <p:spPr bwMode="gray">
          <a:xfrm>
            <a:off x="486507" y="7961816"/>
            <a:ext cx="359721" cy="359721"/>
          </a:xfrm>
          <a:prstGeom prst="ellipse">
            <a:avLst/>
          </a:prstGeom>
          <a:solidFill>
            <a:srgbClr val="F08613"/>
          </a:solidFill>
          <a:ln w="19050" cap="flat" cmpd="sng" algn="ctr">
            <a:solidFill>
              <a:srgbClr val="FFFFFF"/>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indent="0" algn="ctr">
              <a:spcBef>
                <a:spcPct val="0"/>
              </a:spcBef>
              <a:buNone/>
            </a:pPr>
            <a:r>
              <a:rPr lang="en-US" sz="1400" b="1" dirty="0">
                <a:solidFill>
                  <a:srgbClr val="FFFFFF"/>
                </a:solidFill>
              </a:rPr>
              <a:t>6</a:t>
            </a:r>
          </a:p>
        </p:txBody>
      </p:sp>
      <p:sp>
        <p:nvSpPr>
          <p:cNvPr id="5" name="Title 1">
            <a:extLst>
              <a:ext uri="{FF2B5EF4-FFF2-40B4-BE49-F238E27FC236}">
                <a16:creationId xmlns:a16="http://schemas.microsoft.com/office/drawing/2014/main" id="{E2D02DA5-3629-DB5D-CD26-156897C96653}"/>
              </a:ext>
            </a:extLst>
          </p:cNvPr>
          <p:cNvSpPr txBox="1">
            <a:spLocks/>
          </p:cNvSpPr>
          <p:nvPr/>
        </p:nvSpPr>
        <p:spPr>
          <a:xfrm rot="16200000">
            <a:off x="-1035704" y="910188"/>
            <a:ext cx="2463323" cy="1285808"/>
          </a:xfrm>
          <a:prstGeom prst="rect">
            <a:avLst/>
          </a:prstGeom>
        </p:spPr>
        <p:txBody>
          <a:bodyPr vert="horz" lIns="36000" tIns="36000" rIns="36000" bIns="72000" rtlCol="0" anchor="b">
            <a:noAutofit/>
          </a:bodyPr>
          <a:lstStyle>
            <a:lvl1pPr algn="l" defTabSz="1022611" rtl="0" eaLnBrk="1" latinLnBrk="0" hangingPunct="1">
              <a:lnSpc>
                <a:spcPct val="100000"/>
              </a:lnSpc>
              <a:spcBef>
                <a:spcPct val="0"/>
              </a:spcBef>
              <a:buNone/>
              <a:defRPr sz="2800" kern="1200">
                <a:solidFill>
                  <a:schemeClr val="bg2"/>
                </a:solidFill>
                <a:latin typeface="+mj-lt"/>
                <a:ea typeface="+mj-ea"/>
                <a:cs typeface="+mj-cs"/>
              </a:defRPr>
            </a:lvl1pPr>
          </a:lstStyle>
          <a:p>
            <a:pPr marL="0" indent="0" algn="r"/>
            <a:r>
              <a:rPr lang="en-US" sz="2000" dirty="0">
                <a:solidFill>
                  <a:schemeClr val="tx2"/>
                </a:solidFill>
                <a:latin typeface="Gotham Medium" pitchFamily="50" charset="0"/>
                <a:cs typeface="Gotham Medium" pitchFamily="50" charset="0"/>
              </a:rPr>
              <a:t>WORKSHEET</a:t>
            </a:r>
          </a:p>
        </p:txBody>
      </p:sp>
      <p:grpSp>
        <p:nvGrpSpPr>
          <p:cNvPr id="92" name="Group 91">
            <a:extLst>
              <a:ext uri="{FF2B5EF4-FFF2-40B4-BE49-F238E27FC236}">
                <a16:creationId xmlns:a16="http://schemas.microsoft.com/office/drawing/2014/main" id="{B3A146AE-08F1-A4F7-9BE7-57F72E6808D1}"/>
              </a:ext>
            </a:extLst>
          </p:cNvPr>
          <p:cNvGrpSpPr/>
          <p:nvPr/>
        </p:nvGrpSpPr>
        <p:grpSpPr>
          <a:xfrm>
            <a:off x="5222112" y="2286980"/>
            <a:ext cx="1805835" cy="221759"/>
            <a:chOff x="5321797" y="2286980"/>
            <a:chExt cx="1805835" cy="221759"/>
          </a:xfrm>
        </p:grpSpPr>
        <p:sp>
          <p:nvSpPr>
            <p:cNvPr id="42" name="Rectangle 41">
              <a:extLst>
                <a:ext uri="{FF2B5EF4-FFF2-40B4-BE49-F238E27FC236}">
                  <a16:creationId xmlns:a16="http://schemas.microsoft.com/office/drawing/2014/main" id="{C1470D69-C02C-47DF-02B8-8B4E417A4087}"/>
                </a:ext>
              </a:extLst>
            </p:cNvPr>
            <p:cNvSpPr/>
            <p:nvPr/>
          </p:nvSpPr>
          <p:spPr bwMode="gray">
            <a:xfrm>
              <a:off x="5960704" y="2286980"/>
              <a:ext cx="528020" cy="221759"/>
            </a:xfrm>
            <a:prstGeom prst="rect">
              <a:avLst/>
            </a:prstGeom>
            <a:solidFill>
              <a:srgbClr val="A5A6A9"/>
            </a:solidFill>
            <a:ln w="22225"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r>
                <a:rPr lang="en-US" sz="1200" dirty="0">
                  <a:solidFill>
                    <a:srgbClr val="FFFFFF"/>
                  </a:solidFill>
                </a:rPr>
                <a:t>Maybe</a:t>
              </a:r>
            </a:p>
          </p:txBody>
        </p:sp>
        <p:sp>
          <p:nvSpPr>
            <p:cNvPr id="50" name="Rectangle 49">
              <a:extLst>
                <a:ext uri="{FF2B5EF4-FFF2-40B4-BE49-F238E27FC236}">
                  <a16:creationId xmlns:a16="http://schemas.microsoft.com/office/drawing/2014/main" id="{6DCC4449-FF0F-913C-9090-9C6F35C867A8}"/>
                </a:ext>
              </a:extLst>
            </p:cNvPr>
            <p:cNvSpPr/>
            <p:nvPr/>
          </p:nvSpPr>
          <p:spPr bwMode="gray">
            <a:xfrm>
              <a:off x="5321797" y="2286980"/>
              <a:ext cx="528020" cy="221759"/>
            </a:xfrm>
            <a:prstGeom prst="rect">
              <a:avLst/>
            </a:prstGeom>
            <a:solidFill>
              <a:srgbClr val="A5A6A9"/>
            </a:solidFill>
            <a:ln w="22225"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r>
                <a:rPr lang="en-US" sz="1200" dirty="0">
                  <a:solidFill>
                    <a:srgbClr val="FFFFFF"/>
                  </a:solidFill>
                </a:rPr>
                <a:t>Yes</a:t>
              </a:r>
            </a:p>
          </p:txBody>
        </p:sp>
        <p:sp>
          <p:nvSpPr>
            <p:cNvPr id="51" name="Rectangle 50">
              <a:extLst>
                <a:ext uri="{FF2B5EF4-FFF2-40B4-BE49-F238E27FC236}">
                  <a16:creationId xmlns:a16="http://schemas.microsoft.com/office/drawing/2014/main" id="{C9FA111A-A599-EAB9-9B2F-6BF6EF3ADE96}"/>
                </a:ext>
              </a:extLst>
            </p:cNvPr>
            <p:cNvSpPr/>
            <p:nvPr/>
          </p:nvSpPr>
          <p:spPr bwMode="gray">
            <a:xfrm>
              <a:off x="6599612" y="2286980"/>
              <a:ext cx="528020" cy="221759"/>
            </a:xfrm>
            <a:prstGeom prst="rect">
              <a:avLst/>
            </a:prstGeom>
            <a:solidFill>
              <a:srgbClr val="A5A6A9"/>
            </a:solidFill>
            <a:ln w="22225"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r>
                <a:rPr lang="en-US" sz="1200" dirty="0">
                  <a:solidFill>
                    <a:srgbClr val="FFFFFF"/>
                  </a:solidFill>
                </a:rPr>
                <a:t>No</a:t>
              </a:r>
            </a:p>
          </p:txBody>
        </p:sp>
      </p:grpSp>
      <p:grpSp>
        <p:nvGrpSpPr>
          <p:cNvPr id="71" name="Group 70">
            <a:extLst>
              <a:ext uri="{FF2B5EF4-FFF2-40B4-BE49-F238E27FC236}">
                <a16:creationId xmlns:a16="http://schemas.microsoft.com/office/drawing/2014/main" id="{FC719ADE-AA55-5F38-0C70-2BD17371E76C}"/>
              </a:ext>
            </a:extLst>
          </p:cNvPr>
          <p:cNvGrpSpPr/>
          <p:nvPr/>
        </p:nvGrpSpPr>
        <p:grpSpPr>
          <a:xfrm>
            <a:off x="5327860" y="2919046"/>
            <a:ext cx="1594338" cy="339969"/>
            <a:chOff x="5427546" y="2919046"/>
            <a:chExt cx="1594338" cy="339969"/>
          </a:xfrm>
        </p:grpSpPr>
        <p:sp>
          <p:nvSpPr>
            <p:cNvPr id="53" name="Rectangle 52">
              <a:extLst>
                <a:ext uri="{FF2B5EF4-FFF2-40B4-BE49-F238E27FC236}">
                  <a16:creationId xmlns:a16="http://schemas.microsoft.com/office/drawing/2014/main" id="{7FEEBCD5-7F61-BA5A-ABA7-99A41FB74C1E}"/>
                </a:ext>
              </a:extLst>
            </p:cNvPr>
            <p:cNvSpPr/>
            <p:nvPr/>
          </p:nvSpPr>
          <p:spPr bwMode="gray">
            <a:xfrm>
              <a:off x="5427546" y="2919046"/>
              <a:ext cx="316523" cy="339969"/>
            </a:xfrm>
            <a:prstGeom prst="rect">
              <a:avLst/>
            </a:prstGeom>
            <a:noFill/>
            <a:ln w="22225" cap="flat" cmpd="sng" algn="ctr">
              <a:solidFill>
                <a:schemeClr val="bg1"/>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endParaRPr lang="en-US" sz="1600" dirty="0">
                <a:solidFill>
                  <a:schemeClr val="tx2"/>
                </a:solidFill>
              </a:endParaRPr>
            </a:p>
          </p:txBody>
        </p:sp>
        <p:sp>
          <p:nvSpPr>
            <p:cNvPr id="57" name="Rectangle 56">
              <a:extLst>
                <a:ext uri="{FF2B5EF4-FFF2-40B4-BE49-F238E27FC236}">
                  <a16:creationId xmlns:a16="http://schemas.microsoft.com/office/drawing/2014/main" id="{863FCEDF-2FB3-E64A-2B94-706415BBA7F0}"/>
                </a:ext>
              </a:extLst>
            </p:cNvPr>
            <p:cNvSpPr/>
            <p:nvPr/>
          </p:nvSpPr>
          <p:spPr bwMode="gray">
            <a:xfrm>
              <a:off x="6066453" y="2919046"/>
              <a:ext cx="316523" cy="339969"/>
            </a:xfrm>
            <a:prstGeom prst="rect">
              <a:avLst/>
            </a:prstGeom>
            <a:noFill/>
            <a:ln w="22225" cap="flat" cmpd="sng" algn="ctr">
              <a:solidFill>
                <a:schemeClr val="bg1"/>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endParaRPr lang="en-US" sz="1600" dirty="0">
                <a:solidFill>
                  <a:schemeClr val="tx2"/>
                </a:solidFill>
              </a:endParaRPr>
            </a:p>
          </p:txBody>
        </p:sp>
        <p:sp>
          <p:nvSpPr>
            <p:cNvPr id="58" name="Rectangle 57">
              <a:extLst>
                <a:ext uri="{FF2B5EF4-FFF2-40B4-BE49-F238E27FC236}">
                  <a16:creationId xmlns:a16="http://schemas.microsoft.com/office/drawing/2014/main" id="{0B631100-5CF9-F8E3-B981-EEB57AE2CBC8}"/>
                </a:ext>
              </a:extLst>
            </p:cNvPr>
            <p:cNvSpPr/>
            <p:nvPr/>
          </p:nvSpPr>
          <p:spPr bwMode="gray">
            <a:xfrm>
              <a:off x="6705361" y="2919046"/>
              <a:ext cx="316523" cy="339969"/>
            </a:xfrm>
            <a:prstGeom prst="rect">
              <a:avLst/>
            </a:prstGeom>
            <a:noFill/>
            <a:ln w="22225" cap="flat" cmpd="sng" algn="ctr">
              <a:solidFill>
                <a:schemeClr val="bg1"/>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endParaRPr lang="en-US" sz="1600" dirty="0">
                <a:solidFill>
                  <a:schemeClr val="tx2"/>
                </a:solidFill>
              </a:endParaRPr>
            </a:p>
          </p:txBody>
        </p:sp>
      </p:grpSp>
      <p:grpSp>
        <p:nvGrpSpPr>
          <p:cNvPr id="72" name="Group 71">
            <a:extLst>
              <a:ext uri="{FF2B5EF4-FFF2-40B4-BE49-F238E27FC236}">
                <a16:creationId xmlns:a16="http://schemas.microsoft.com/office/drawing/2014/main" id="{1B3C4D61-DDF9-CE12-3713-C1BE1D8582CA}"/>
              </a:ext>
            </a:extLst>
          </p:cNvPr>
          <p:cNvGrpSpPr/>
          <p:nvPr/>
        </p:nvGrpSpPr>
        <p:grpSpPr>
          <a:xfrm>
            <a:off x="5327860" y="7971692"/>
            <a:ext cx="1594338" cy="339969"/>
            <a:chOff x="5427546" y="2919046"/>
            <a:chExt cx="1594338" cy="339969"/>
          </a:xfrm>
        </p:grpSpPr>
        <p:sp>
          <p:nvSpPr>
            <p:cNvPr id="73" name="Rectangle 72">
              <a:extLst>
                <a:ext uri="{FF2B5EF4-FFF2-40B4-BE49-F238E27FC236}">
                  <a16:creationId xmlns:a16="http://schemas.microsoft.com/office/drawing/2014/main" id="{B1C958E3-D34F-C5C8-5E0A-D74C65BAF745}"/>
                </a:ext>
              </a:extLst>
            </p:cNvPr>
            <p:cNvSpPr/>
            <p:nvPr/>
          </p:nvSpPr>
          <p:spPr bwMode="gray">
            <a:xfrm>
              <a:off x="5427546" y="2919046"/>
              <a:ext cx="316523" cy="339969"/>
            </a:xfrm>
            <a:prstGeom prst="rect">
              <a:avLst/>
            </a:prstGeom>
            <a:noFill/>
            <a:ln w="22225" cap="flat" cmpd="sng" algn="ctr">
              <a:solidFill>
                <a:schemeClr val="bg1"/>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endParaRPr lang="en-US" sz="1600" dirty="0">
                <a:solidFill>
                  <a:schemeClr val="tx2"/>
                </a:solidFill>
              </a:endParaRPr>
            </a:p>
          </p:txBody>
        </p:sp>
        <p:sp>
          <p:nvSpPr>
            <p:cNvPr id="74" name="Rectangle 73">
              <a:extLst>
                <a:ext uri="{FF2B5EF4-FFF2-40B4-BE49-F238E27FC236}">
                  <a16:creationId xmlns:a16="http://schemas.microsoft.com/office/drawing/2014/main" id="{DEA514F5-F78B-3BF7-F12A-E4132C15090A}"/>
                </a:ext>
              </a:extLst>
            </p:cNvPr>
            <p:cNvSpPr/>
            <p:nvPr/>
          </p:nvSpPr>
          <p:spPr bwMode="gray">
            <a:xfrm>
              <a:off x="6066453" y="2919046"/>
              <a:ext cx="316523" cy="339969"/>
            </a:xfrm>
            <a:prstGeom prst="rect">
              <a:avLst/>
            </a:prstGeom>
            <a:noFill/>
            <a:ln w="22225" cap="flat" cmpd="sng" algn="ctr">
              <a:solidFill>
                <a:schemeClr val="bg1"/>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endParaRPr lang="en-US" sz="1600" dirty="0">
                <a:solidFill>
                  <a:schemeClr val="tx2"/>
                </a:solidFill>
              </a:endParaRPr>
            </a:p>
          </p:txBody>
        </p:sp>
        <p:sp>
          <p:nvSpPr>
            <p:cNvPr id="75" name="Rectangle 74">
              <a:extLst>
                <a:ext uri="{FF2B5EF4-FFF2-40B4-BE49-F238E27FC236}">
                  <a16:creationId xmlns:a16="http://schemas.microsoft.com/office/drawing/2014/main" id="{BBFF31E6-BB66-B6DB-85A1-7A7C29466C81}"/>
                </a:ext>
              </a:extLst>
            </p:cNvPr>
            <p:cNvSpPr/>
            <p:nvPr/>
          </p:nvSpPr>
          <p:spPr bwMode="gray">
            <a:xfrm>
              <a:off x="6705361" y="2919046"/>
              <a:ext cx="316523" cy="339969"/>
            </a:xfrm>
            <a:prstGeom prst="rect">
              <a:avLst/>
            </a:prstGeom>
            <a:noFill/>
            <a:ln w="22225" cap="flat" cmpd="sng" algn="ctr">
              <a:solidFill>
                <a:schemeClr val="bg1"/>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endParaRPr lang="en-US" sz="1600" dirty="0">
                <a:solidFill>
                  <a:schemeClr val="tx2"/>
                </a:solidFill>
              </a:endParaRPr>
            </a:p>
          </p:txBody>
        </p:sp>
      </p:grpSp>
      <p:grpSp>
        <p:nvGrpSpPr>
          <p:cNvPr id="76" name="Group 75">
            <a:extLst>
              <a:ext uri="{FF2B5EF4-FFF2-40B4-BE49-F238E27FC236}">
                <a16:creationId xmlns:a16="http://schemas.microsoft.com/office/drawing/2014/main" id="{C76E51CA-93F9-4886-6510-69E5E952B69C}"/>
              </a:ext>
            </a:extLst>
          </p:cNvPr>
          <p:cNvGrpSpPr/>
          <p:nvPr/>
        </p:nvGrpSpPr>
        <p:grpSpPr>
          <a:xfrm>
            <a:off x="5327860" y="6961162"/>
            <a:ext cx="1594338" cy="339969"/>
            <a:chOff x="5427546" y="2919046"/>
            <a:chExt cx="1594338" cy="339969"/>
          </a:xfrm>
        </p:grpSpPr>
        <p:sp>
          <p:nvSpPr>
            <p:cNvPr id="77" name="Rectangle 76">
              <a:extLst>
                <a:ext uri="{FF2B5EF4-FFF2-40B4-BE49-F238E27FC236}">
                  <a16:creationId xmlns:a16="http://schemas.microsoft.com/office/drawing/2014/main" id="{8E2F21F4-C703-FB3C-0320-9175DBAE9D37}"/>
                </a:ext>
              </a:extLst>
            </p:cNvPr>
            <p:cNvSpPr/>
            <p:nvPr/>
          </p:nvSpPr>
          <p:spPr bwMode="gray">
            <a:xfrm>
              <a:off x="5427546" y="2919046"/>
              <a:ext cx="316523" cy="339969"/>
            </a:xfrm>
            <a:prstGeom prst="rect">
              <a:avLst/>
            </a:prstGeom>
            <a:noFill/>
            <a:ln w="22225" cap="flat" cmpd="sng" algn="ctr">
              <a:solidFill>
                <a:schemeClr val="bg1"/>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endParaRPr lang="en-US" sz="1600" dirty="0">
                <a:solidFill>
                  <a:schemeClr val="tx2"/>
                </a:solidFill>
              </a:endParaRPr>
            </a:p>
          </p:txBody>
        </p:sp>
        <p:sp>
          <p:nvSpPr>
            <p:cNvPr id="78" name="Rectangle 77">
              <a:extLst>
                <a:ext uri="{FF2B5EF4-FFF2-40B4-BE49-F238E27FC236}">
                  <a16:creationId xmlns:a16="http://schemas.microsoft.com/office/drawing/2014/main" id="{31E50E03-491B-87D4-9A71-AF905903B322}"/>
                </a:ext>
              </a:extLst>
            </p:cNvPr>
            <p:cNvSpPr/>
            <p:nvPr/>
          </p:nvSpPr>
          <p:spPr bwMode="gray">
            <a:xfrm>
              <a:off x="6066453" y="2919046"/>
              <a:ext cx="316523" cy="339969"/>
            </a:xfrm>
            <a:prstGeom prst="rect">
              <a:avLst/>
            </a:prstGeom>
            <a:noFill/>
            <a:ln w="22225" cap="flat" cmpd="sng" algn="ctr">
              <a:solidFill>
                <a:schemeClr val="bg1"/>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endParaRPr lang="en-US" sz="1600" dirty="0">
                <a:solidFill>
                  <a:schemeClr val="tx2"/>
                </a:solidFill>
              </a:endParaRPr>
            </a:p>
          </p:txBody>
        </p:sp>
        <p:sp>
          <p:nvSpPr>
            <p:cNvPr id="79" name="Rectangle 78">
              <a:extLst>
                <a:ext uri="{FF2B5EF4-FFF2-40B4-BE49-F238E27FC236}">
                  <a16:creationId xmlns:a16="http://schemas.microsoft.com/office/drawing/2014/main" id="{E696BC06-A2BC-D199-C2DA-B596257F715A}"/>
                </a:ext>
              </a:extLst>
            </p:cNvPr>
            <p:cNvSpPr/>
            <p:nvPr/>
          </p:nvSpPr>
          <p:spPr bwMode="gray">
            <a:xfrm>
              <a:off x="6705361" y="2919046"/>
              <a:ext cx="316523" cy="339969"/>
            </a:xfrm>
            <a:prstGeom prst="rect">
              <a:avLst/>
            </a:prstGeom>
            <a:noFill/>
            <a:ln w="22225" cap="flat" cmpd="sng" algn="ctr">
              <a:solidFill>
                <a:schemeClr val="bg1"/>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endParaRPr lang="en-US" sz="1600" dirty="0">
                <a:solidFill>
                  <a:schemeClr val="tx2"/>
                </a:solidFill>
              </a:endParaRPr>
            </a:p>
          </p:txBody>
        </p:sp>
      </p:grpSp>
      <p:grpSp>
        <p:nvGrpSpPr>
          <p:cNvPr id="80" name="Group 79">
            <a:extLst>
              <a:ext uri="{FF2B5EF4-FFF2-40B4-BE49-F238E27FC236}">
                <a16:creationId xmlns:a16="http://schemas.microsoft.com/office/drawing/2014/main" id="{C29D0EFB-DB2C-36EF-FF34-F587356EFE50}"/>
              </a:ext>
            </a:extLst>
          </p:cNvPr>
          <p:cNvGrpSpPr/>
          <p:nvPr/>
        </p:nvGrpSpPr>
        <p:grpSpPr>
          <a:xfrm>
            <a:off x="5327860" y="5950633"/>
            <a:ext cx="1594338" cy="339969"/>
            <a:chOff x="5427546" y="2919046"/>
            <a:chExt cx="1594338" cy="339969"/>
          </a:xfrm>
        </p:grpSpPr>
        <p:sp>
          <p:nvSpPr>
            <p:cNvPr id="81" name="Rectangle 80">
              <a:extLst>
                <a:ext uri="{FF2B5EF4-FFF2-40B4-BE49-F238E27FC236}">
                  <a16:creationId xmlns:a16="http://schemas.microsoft.com/office/drawing/2014/main" id="{4E4F24B0-E9EA-013B-9709-9B389D2C2BBE}"/>
                </a:ext>
              </a:extLst>
            </p:cNvPr>
            <p:cNvSpPr/>
            <p:nvPr/>
          </p:nvSpPr>
          <p:spPr bwMode="gray">
            <a:xfrm>
              <a:off x="5427546" y="2919046"/>
              <a:ext cx="316523" cy="339969"/>
            </a:xfrm>
            <a:prstGeom prst="rect">
              <a:avLst/>
            </a:prstGeom>
            <a:noFill/>
            <a:ln w="22225" cap="flat" cmpd="sng" algn="ctr">
              <a:solidFill>
                <a:schemeClr val="bg1"/>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endParaRPr lang="en-US" sz="1600" dirty="0">
                <a:solidFill>
                  <a:schemeClr val="tx2"/>
                </a:solidFill>
              </a:endParaRPr>
            </a:p>
          </p:txBody>
        </p:sp>
        <p:sp>
          <p:nvSpPr>
            <p:cNvPr id="82" name="Rectangle 81">
              <a:extLst>
                <a:ext uri="{FF2B5EF4-FFF2-40B4-BE49-F238E27FC236}">
                  <a16:creationId xmlns:a16="http://schemas.microsoft.com/office/drawing/2014/main" id="{2BFEE3FF-2307-058A-6A12-D75013B3D741}"/>
                </a:ext>
              </a:extLst>
            </p:cNvPr>
            <p:cNvSpPr/>
            <p:nvPr/>
          </p:nvSpPr>
          <p:spPr bwMode="gray">
            <a:xfrm>
              <a:off x="6066453" y="2919046"/>
              <a:ext cx="316523" cy="339969"/>
            </a:xfrm>
            <a:prstGeom prst="rect">
              <a:avLst/>
            </a:prstGeom>
            <a:noFill/>
            <a:ln w="22225" cap="flat" cmpd="sng" algn="ctr">
              <a:solidFill>
                <a:schemeClr val="bg1"/>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endParaRPr lang="en-US" sz="1600" dirty="0">
                <a:solidFill>
                  <a:schemeClr val="tx2"/>
                </a:solidFill>
              </a:endParaRPr>
            </a:p>
          </p:txBody>
        </p:sp>
        <p:sp>
          <p:nvSpPr>
            <p:cNvPr id="83" name="Rectangle 82">
              <a:extLst>
                <a:ext uri="{FF2B5EF4-FFF2-40B4-BE49-F238E27FC236}">
                  <a16:creationId xmlns:a16="http://schemas.microsoft.com/office/drawing/2014/main" id="{B417E3E1-E9B5-5FA6-D54A-A96E48AB4E26}"/>
                </a:ext>
              </a:extLst>
            </p:cNvPr>
            <p:cNvSpPr/>
            <p:nvPr/>
          </p:nvSpPr>
          <p:spPr bwMode="gray">
            <a:xfrm>
              <a:off x="6705361" y="2919046"/>
              <a:ext cx="316523" cy="339969"/>
            </a:xfrm>
            <a:prstGeom prst="rect">
              <a:avLst/>
            </a:prstGeom>
            <a:noFill/>
            <a:ln w="22225" cap="flat" cmpd="sng" algn="ctr">
              <a:solidFill>
                <a:schemeClr val="bg1"/>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endParaRPr lang="en-US" sz="1600" dirty="0">
                <a:solidFill>
                  <a:schemeClr val="tx2"/>
                </a:solidFill>
              </a:endParaRPr>
            </a:p>
          </p:txBody>
        </p:sp>
      </p:grpSp>
      <p:grpSp>
        <p:nvGrpSpPr>
          <p:cNvPr id="84" name="Group 83">
            <a:extLst>
              <a:ext uri="{FF2B5EF4-FFF2-40B4-BE49-F238E27FC236}">
                <a16:creationId xmlns:a16="http://schemas.microsoft.com/office/drawing/2014/main" id="{E23447CF-B73F-F196-A0A6-FEB41B729FAB}"/>
              </a:ext>
            </a:extLst>
          </p:cNvPr>
          <p:cNvGrpSpPr/>
          <p:nvPr/>
        </p:nvGrpSpPr>
        <p:grpSpPr>
          <a:xfrm>
            <a:off x="5327860" y="4940104"/>
            <a:ext cx="1594338" cy="339969"/>
            <a:chOff x="5427546" y="2919046"/>
            <a:chExt cx="1594338" cy="339969"/>
          </a:xfrm>
        </p:grpSpPr>
        <p:sp>
          <p:nvSpPr>
            <p:cNvPr id="85" name="Rectangle 84">
              <a:extLst>
                <a:ext uri="{FF2B5EF4-FFF2-40B4-BE49-F238E27FC236}">
                  <a16:creationId xmlns:a16="http://schemas.microsoft.com/office/drawing/2014/main" id="{F94469AB-7D81-F8E0-F1DE-E8C61C38130E}"/>
                </a:ext>
              </a:extLst>
            </p:cNvPr>
            <p:cNvSpPr/>
            <p:nvPr/>
          </p:nvSpPr>
          <p:spPr bwMode="gray">
            <a:xfrm>
              <a:off x="5427546" y="2919046"/>
              <a:ext cx="316523" cy="339969"/>
            </a:xfrm>
            <a:prstGeom prst="rect">
              <a:avLst/>
            </a:prstGeom>
            <a:noFill/>
            <a:ln w="22225" cap="flat" cmpd="sng" algn="ctr">
              <a:solidFill>
                <a:schemeClr val="bg1"/>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endParaRPr lang="en-US" sz="1600" dirty="0">
                <a:solidFill>
                  <a:schemeClr val="tx2"/>
                </a:solidFill>
              </a:endParaRPr>
            </a:p>
          </p:txBody>
        </p:sp>
        <p:sp>
          <p:nvSpPr>
            <p:cNvPr id="86" name="Rectangle 85">
              <a:extLst>
                <a:ext uri="{FF2B5EF4-FFF2-40B4-BE49-F238E27FC236}">
                  <a16:creationId xmlns:a16="http://schemas.microsoft.com/office/drawing/2014/main" id="{281B71FB-427C-5B4D-E50A-8DE72C6B91E0}"/>
                </a:ext>
              </a:extLst>
            </p:cNvPr>
            <p:cNvSpPr/>
            <p:nvPr/>
          </p:nvSpPr>
          <p:spPr bwMode="gray">
            <a:xfrm>
              <a:off x="6066453" y="2919046"/>
              <a:ext cx="316523" cy="339969"/>
            </a:xfrm>
            <a:prstGeom prst="rect">
              <a:avLst/>
            </a:prstGeom>
            <a:noFill/>
            <a:ln w="22225" cap="flat" cmpd="sng" algn="ctr">
              <a:solidFill>
                <a:schemeClr val="bg1"/>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endParaRPr lang="en-US" sz="1600" dirty="0">
                <a:solidFill>
                  <a:schemeClr val="tx2"/>
                </a:solidFill>
              </a:endParaRPr>
            </a:p>
          </p:txBody>
        </p:sp>
        <p:sp>
          <p:nvSpPr>
            <p:cNvPr id="87" name="Rectangle 86">
              <a:extLst>
                <a:ext uri="{FF2B5EF4-FFF2-40B4-BE49-F238E27FC236}">
                  <a16:creationId xmlns:a16="http://schemas.microsoft.com/office/drawing/2014/main" id="{8191BDB7-0F63-63AB-44DD-0C1CC51DA02B}"/>
                </a:ext>
              </a:extLst>
            </p:cNvPr>
            <p:cNvSpPr/>
            <p:nvPr/>
          </p:nvSpPr>
          <p:spPr bwMode="gray">
            <a:xfrm>
              <a:off x="6705361" y="2919046"/>
              <a:ext cx="316523" cy="339969"/>
            </a:xfrm>
            <a:prstGeom prst="rect">
              <a:avLst/>
            </a:prstGeom>
            <a:noFill/>
            <a:ln w="22225" cap="flat" cmpd="sng" algn="ctr">
              <a:solidFill>
                <a:schemeClr val="bg1"/>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endParaRPr lang="en-US" sz="1600" dirty="0">
                <a:solidFill>
                  <a:schemeClr val="tx2"/>
                </a:solidFill>
              </a:endParaRPr>
            </a:p>
          </p:txBody>
        </p:sp>
      </p:grpSp>
      <p:grpSp>
        <p:nvGrpSpPr>
          <p:cNvPr id="88" name="Group 87">
            <a:extLst>
              <a:ext uri="{FF2B5EF4-FFF2-40B4-BE49-F238E27FC236}">
                <a16:creationId xmlns:a16="http://schemas.microsoft.com/office/drawing/2014/main" id="{87891647-5EAD-88F5-370A-2A94D0CEA4CE}"/>
              </a:ext>
            </a:extLst>
          </p:cNvPr>
          <p:cNvGrpSpPr/>
          <p:nvPr/>
        </p:nvGrpSpPr>
        <p:grpSpPr>
          <a:xfrm>
            <a:off x="5327860" y="3929575"/>
            <a:ext cx="1594338" cy="339969"/>
            <a:chOff x="5427546" y="2919046"/>
            <a:chExt cx="1594338" cy="339969"/>
          </a:xfrm>
        </p:grpSpPr>
        <p:sp>
          <p:nvSpPr>
            <p:cNvPr id="89" name="Rectangle 88">
              <a:extLst>
                <a:ext uri="{FF2B5EF4-FFF2-40B4-BE49-F238E27FC236}">
                  <a16:creationId xmlns:a16="http://schemas.microsoft.com/office/drawing/2014/main" id="{42527FE0-E87C-5238-CE05-B315812552A2}"/>
                </a:ext>
              </a:extLst>
            </p:cNvPr>
            <p:cNvSpPr/>
            <p:nvPr/>
          </p:nvSpPr>
          <p:spPr bwMode="gray">
            <a:xfrm>
              <a:off x="5427546" y="2919046"/>
              <a:ext cx="316523" cy="339969"/>
            </a:xfrm>
            <a:prstGeom prst="rect">
              <a:avLst/>
            </a:prstGeom>
            <a:noFill/>
            <a:ln w="22225" cap="flat" cmpd="sng" algn="ctr">
              <a:solidFill>
                <a:schemeClr val="bg1"/>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endParaRPr lang="en-US" sz="1600" dirty="0">
                <a:solidFill>
                  <a:schemeClr val="tx2"/>
                </a:solidFill>
              </a:endParaRPr>
            </a:p>
          </p:txBody>
        </p:sp>
        <p:sp>
          <p:nvSpPr>
            <p:cNvPr id="90" name="Rectangle 89">
              <a:extLst>
                <a:ext uri="{FF2B5EF4-FFF2-40B4-BE49-F238E27FC236}">
                  <a16:creationId xmlns:a16="http://schemas.microsoft.com/office/drawing/2014/main" id="{5A501501-127B-F065-E51E-F4D75BA91352}"/>
                </a:ext>
              </a:extLst>
            </p:cNvPr>
            <p:cNvSpPr/>
            <p:nvPr/>
          </p:nvSpPr>
          <p:spPr bwMode="gray">
            <a:xfrm>
              <a:off x="6066453" y="2919046"/>
              <a:ext cx="316523" cy="339969"/>
            </a:xfrm>
            <a:prstGeom prst="rect">
              <a:avLst/>
            </a:prstGeom>
            <a:noFill/>
            <a:ln w="22225" cap="flat" cmpd="sng" algn="ctr">
              <a:solidFill>
                <a:schemeClr val="bg1"/>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endParaRPr lang="en-US" sz="1600" dirty="0">
                <a:solidFill>
                  <a:schemeClr val="tx2"/>
                </a:solidFill>
              </a:endParaRPr>
            </a:p>
          </p:txBody>
        </p:sp>
        <p:sp>
          <p:nvSpPr>
            <p:cNvPr id="91" name="Rectangle 90">
              <a:extLst>
                <a:ext uri="{FF2B5EF4-FFF2-40B4-BE49-F238E27FC236}">
                  <a16:creationId xmlns:a16="http://schemas.microsoft.com/office/drawing/2014/main" id="{93BE0E1A-8734-69A4-C9A1-B3A3158FD388}"/>
                </a:ext>
              </a:extLst>
            </p:cNvPr>
            <p:cNvSpPr/>
            <p:nvPr/>
          </p:nvSpPr>
          <p:spPr bwMode="gray">
            <a:xfrm>
              <a:off x="6705361" y="2919046"/>
              <a:ext cx="316523" cy="339969"/>
            </a:xfrm>
            <a:prstGeom prst="rect">
              <a:avLst/>
            </a:prstGeom>
            <a:noFill/>
            <a:ln w="22225" cap="flat" cmpd="sng" algn="ctr">
              <a:solidFill>
                <a:schemeClr val="bg1"/>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endParaRPr lang="en-US" sz="1600" dirty="0">
                <a:solidFill>
                  <a:schemeClr val="tx2"/>
                </a:solidFill>
              </a:endParaRPr>
            </a:p>
          </p:txBody>
        </p:sp>
      </p:grpSp>
      <p:grpSp>
        <p:nvGrpSpPr>
          <p:cNvPr id="10" name="btfpRunningAgenda1Level250762">
            <a:extLst>
              <a:ext uri="{FF2B5EF4-FFF2-40B4-BE49-F238E27FC236}">
                <a16:creationId xmlns:a16="http://schemas.microsoft.com/office/drawing/2014/main" id="{36484083-A9AB-EAD1-78BF-507AE968E36C}"/>
              </a:ext>
            </a:extLst>
          </p:cNvPr>
          <p:cNvGrpSpPr/>
          <p:nvPr>
            <p:custDataLst>
              <p:tags r:id="rId4"/>
            </p:custDataLst>
          </p:nvPr>
        </p:nvGrpSpPr>
        <p:grpSpPr>
          <a:xfrm>
            <a:off x="140677" y="567637"/>
            <a:ext cx="2391391" cy="318997"/>
            <a:chOff x="0" y="426915"/>
            <a:chExt cx="2391391" cy="318997"/>
          </a:xfrm>
        </p:grpSpPr>
        <p:sp>
          <p:nvSpPr>
            <p:cNvPr id="8" name="btfpRunningAgenda1LevelBarLeft250762">
              <a:extLst>
                <a:ext uri="{FF2B5EF4-FFF2-40B4-BE49-F238E27FC236}">
                  <a16:creationId xmlns:a16="http://schemas.microsoft.com/office/drawing/2014/main" id="{45D5E853-2A10-1D00-3B11-6ACC155579D5}"/>
                </a:ext>
              </a:extLst>
            </p:cNvPr>
            <p:cNvSpPr/>
            <p:nvPr/>
          </p:nvSpPr>
          <p:spPr bwMode="gray">
            <a:xfrm>
              <a:off x="0" y="426915"/>
              <a:ext cx="2391391" cy="318997"/>
            </a:xfrm>
            <a:custGeom>
              <a:avLst/>
              <a:gdLst>
                <a:gd name="connsiteX0" fmla="*/ 979655 w 1738003"/>
                <a:gd name="connsiteY0" fmla="*/ 0 h 257442"/>
                <a:gd name="connsiteX1" fmla="*/ 1738003 w 1738003"/>
                <a:gd name="connsiteY1" fmla="*/ 0 h 257442"/>
                <a:gd name="connsiteX2" fmla="*/ 1683282 w 1738003"/>
                <a:gd name="connsiteY2" fmla="*/ 257442 h 257442"/>
                <a:gd name="connsiteX3" fmla="*/ 0 w 1738003"/>
                <a:gd name="connsiteY3" fmla="*/ 257442 h 257442"/>
                <a:gd name="connsiteX0" fmla="*/ 979655 w 1683282"/>
                <a:gd name="connsiteY0" fmla="*/ 0 h 257442"/>
                <a:gd name="connsiteX1" fmla="*/ 924935 w 1683282"/>
                <a:gd name="connsiteY1" fmla="*/ 257442 h 257442"/>
                <a:gd name="connsiteX2" fmla="*/ 1683282 w 1683282"/>
                <a:gd name="connsiteY2" fmla="*/ 257442 h 257442"/>
                <a:gd name="connsiteX3" fmla="*/ 0 w 1683282"/>
                <a:gd name="connsiteY3" fmla="*/ 257442 h 257442"/>
                <a:gd name="connsiteX0" fmla="*/ 979655 w 979655"/>
                <a:gd name="connsiteY0" fmla="*/ 0 h 257442"/>
                <a:gd name="connsiteX1" fmla="*/ 924935 w 979655"/>
                <a:gd name="connsiteY1" fmla="*/ 257442 h 257442"/>
                <a:gd name="connsiteX2" fmla="*/ 1 w 979655"/>
                <a:gd name="connsiteY2" fmla="*/ 257442 h 257442"/>
                <a:gd name="connsiteX3" fmla="*/ 0 w 979655"/>
                <a:gd name="connsiteY3" fmla="*/ 257442 h 257442"/>
                <a:gd name="connsiteX0" fmla="*/ 979654 w 979654"/>
                <a:gd name="connsiteY0" fmla="*/ 0 h 257442"/>
                <a:gd name="connsiteX1" fmla="*/ 924934 w 979654"/>
                <a:gd name="connsiteY1" fmla="*/ 257442 h 257442"/>
                <a:gd name="connsiteX2" fmla="*/ 0 w 979654"/>
                <a:gd name="connsiteY2" fmla="*/ 257442 h 257442"/>
                <a:gd name="connsiteX3" fmla="*/ 1 w 979654"/>
                <a:gd name="connsiteY3" fmla="*/ 0 h 257442"/>
                <a:gd name="connsiteX0" fmla="*/ 1283969 w 1283969"/>
                <a:gd name="connsiteY0" fmla="*/ 0 h 257442"/>
                <a:gd name="connsiteX1" fmla="*/ 924934 w 1283969"/>
                <a:gd name="connsiteY1" fmla="*/ 257442 h 257442"/>
                <a:gd name="connsiteX2" fmla="*/ 0 w 1283969"/>
                <a:gd name="connsiteY2" fmla="*/ 257442 h 257442"/>
                <a:gd name="connsiteX3" fmla="*/ 1 w 1283969"/>
                <a:gd name="connsiteY3" fmla="*/ 0 h 257442"/>
                <a:gd name="connsiteX0" fmla="*/ 1283969 w 1283969"/>
                <a:gd name="connsiteY0" fmla="*/ 0 h 257442"/>
                <a:gd name="connsiteX1" fmla="*/ 1229248 w 1283969"/>
                <a:gd name="connsiteY1" fmla="*/ 257442 h 257442"/>
                <a:gd name="connsiteX2" fmla="*/ 0 w 1283969"/>
                <a:gd name="connsiteY2" fmla="*/ 257442 h 257442"/>
                <a:gd name="connsiteX3" fmla="*/ 1 w 1283969"/>
                <a:gd name="connsiteY3" fmla="*/ 0 h 257442"/>
                <a:gd name="connsiteX0" fmla="*/ 1283969 w 1283969"/>
                <a:gd name="connsiteY0" fmla="*/ 0 h 257442"/>
                <a:gd name="connsiteX1" fmla="*/ 1229248 w 1283969"/>
                <a:gd name="connsiteY1" fmla="*/ 257442 h 257442"/>
                <a:gd name="connsiteX2" fmla="*/ 0 w 1283969"/>
                <a:gd name="connsiteY2" fmla="*/ 257442 h 257442"/>
                <a:gd name="connsiteX3" fmla="*/ 1 w 1283969"/>
                <a:gd name="connsiteY3" fmla="*/ 0 h 257442"/>
                <a:gd name="connsiteX0" fmla="*/ 1283969 w 1283969"/>
                <a:gd name="connsiteY0" fmla="*/ 0 h 257442"/>
                <a:gd name="connsiteX1" fmla="*/ 1229248 w 1283969"/>
                <a:gd name="connsiteY1" fmla="*/ 257442 h 257442"/>
                <a:gd name="connsiteX2" fmla="*/ 0 w 1283969"/>
                <a:gd name="connsiteY2" fmla="*/ 257442 h 257442"/>
                <a:gd name="connsiteX3" fmla="*/ 0 w 1283969"/>
                <a:gd name="connsiteY3" fmla="*/ 0 h 257442"/>
                <a:gd name="connsiteX0" fmla="*/ 1555326 w 1555326"/>
                <a:gd name="connsiteY0" fmla="*/ 0 h 257442"/>
                <a:gd name="connsiteX1" fmla="*/ 1229248 w 1555326"/>
                <a:gd name="connsiteY1" fmla="*/ 257442 h 257442"/>
                <a:gd name="connsiteX2" fmla="*/ 0 w 1555326"/>
                <a:gd name="connsiteY2" fmla="*/ 257442 h 257442"/>
                <a:gd name="connsiteX3" fmla="*/ 0 w 1555326"/>
                <a:gd name="connsiteY3" fmla="*/ 0 h 257442"/>
                <a:gd name="connsiteX0" fmla="*/ 1555326 w 1555326"/>
                <a:gd name="connsiteY0" fmla="*/ 0 h 257442"/>
                <a:gd name="connsiteX1" fmla="*/ 1500604 w 1555326"/>
                <a:gd name="connsiteY1" fmla="*/ 257442 h 257442"/>
                <a:gd name="connsiteX2" fmla="*/ 0 w 1555326"/>
                <a:gd name="connsiteY2" fmla="*/ 257442 h 257442"/>
                <a:gd name="connsiteX3" fmla="*/ 0 w 1555326"/>
                <a:gd name="connsiteY3" fmla="*/ 0 h 257442"/>
                <a:gd name="connsiteX0" fmla="*/ 1555327 w 1555327"/>
                <a:gd name="connsiteY0" fmla="*/ 0 h 257442"/>
                <a:gd name="connsiteX1" fmla="*/ 1500605 w 1555327"/>
                <a:gd name="connsiteY1" fmla="*/ 257442 h 257442"/>
                <a:gd name="connsiteX2" fmla="*/ 0 w 1555327"/>
                <a:gd name="connsiteY2" fmla="*/ 257442 h 257442"/>
                <a:gd name="connsiteX3" fmla="*/ 1 w 1555327"/>
                <a:gd name="connsiteY3" fmla="*/ 0 h 257442"/>
                <a:gd name="connsiteX0" fmla="*/ 1555327 w 1555327"/>
                <a:gd name="connsiteY0" fmla="*/ 0 h 257442"/>
                <a:gd name="connsiteX1" fmla="*/ 1500605 w 1555327"/>
                <a:gd name="connsiteY1" fmla="*/ 257442 h 257442"/>
                <a:gd name="connsiteX2" fmla="*/ 0 w 1555327"/>
                <a:gd name="connsiteY2" fmla="*/ 257442 h 257442"/>
                <a:gd name="connsiteX3" fmla="*/ 1 w 1555327"/>
                <a:gd name="connsiteY3" fmla="*/ 0 h 257442"/>
                <a:gd name="connsiteX0" fmla="*/ 1843867 w 1843867"/>
                <a:gd name="connsiteY0" fmla="*/ 0 h 257442"/>
                <a:gd name="connsiteX1" fmla="*/ 1500605 w 1843867"/>
                <a:gd name="connsiteY1" fmla="*/ 257442 h 257442"/>
                <a:gd name="connsiteX2" fmla="*/ 0 w 1843867"/>
                <a:gd name="connsiteY2" fmla="*/ 257442 h 257442"/>
                <a:gd name="connsiteX3" fmla="*/ 1 w 1843867"/>
                <a:gd name="connsiteY3" fmla="*/ 0 h 257442"/>
                <a:gd name="connsiteX0" fmla="*/ 1843867 w 1843867"/>
                <a:gd name="connsiteY0" fmla="*/ 0 h 257442"/>
                <a:gd name="connsiteX1" fmla="*/ 1789146 w 1843867"/>
                <a:gd name="connsiteY1" fmla="*/ 257442 h 257442"/>
                <a:gd name="connsiteX2" fmla="*/ 0 w 1843867"/>
                <a:gd name="connsiteY2" fmla="*/ 257442 h 257442"/>
                <a:gd name="connsiteX3" fmla="*/ 1 w 1843867"/>
                <a:gd name="connsiteY3" fmla="*/ 0 h 257442"/>
                <a:gd name="connsiteX0" fmla="*/ 1843866 w 1843866"/>
                <a:gd name="connsiteY0" fmla="*/ 0 h 257442"/>
                <a:gd name="connsiteX1" fmla="*/ 1789145 w 1843866"/>
                <a:gd name="connsiteY1" fmla="*/ 257442 h 257442"/>
                <a:gd name="connsiteX2" fmla="*/ 0 w 1843866"/>
                <a:gd name="connsiteY2" fmla="*/ 257442 h 257442"/>
                <a:gd name="connsiteX3" fmla="*/ 0 w 1843866"/>
                <a:gd name="connsiteY3" fmla="*/ 0 h 257442"/>
                <a:gd name="connsiteX0" fmla="*/ 1843867 w 1843867"/>
                <a:gd name="connsiteY0" fmla="*/ 0 h 257442"/>
                <a:gd name="connsiteX1" fmla="*/ 1789146 w 1843867"/>
                <a:gd name="connsiteY1" fmla="*/ 257442 h 257442"/>
                <a:gd name="connsiteX2" fmla="*/ 1 w 1843867"/>
                <a:gd name="connsiteY2" fmla="*/ 257442 h 257442"/>
                <a:gd name="connsiteX3" fmla="*/ 0 w 1843867"/>
                <a:gd name="connsiteY3" fmla="*/ 0 h 257442"/>
                <a:gd name="connsiteX0" fmla="*/ 2111568 w 2111568"/>
                <a:gd name="connsiteY0" fmla="*/ 0 h 257442"/>
                <a:gd name="connsiteX1" fmla="*/ 1789146 w 2111568"/>
                <a:gd name="connsiteY1" fmla="*/ 257442 h 257442"/>
                <a:gd name="connsiteX2" fmla="*/ 1 w 2111568"/>
                <a:gd name="connsiteY2" fmla="*/ 257442 h 257442"/>
                <a:gd name="connsiteX3" fmla="*/ 0 w 2111568"/>
                <a:gd name="connsiteY3" fmla="*/ 0 h 257442"/>
                <a:gd name="connsiteX0" fmla="*/ 2111568 w 2111568"/>
                <a:gd name="connsiteY0" fmla="*/ 0 h 257442"/>
                <a:gd name="connsiteX1" fmla="*/ 2056846 w 2111568"/>
                <a:gd name="connsiteY1" fmla="*/ 257442 h 257442"/>
                <a:gd name="connsiteX2" fmla="*/ 1 w 2111568"/>
                <a:gd name="connsiteY2" fmla="*/ 257442 h 257442"/>
                <a:gd name="connsiteX3" fmla="*/ 0 w 2111568"/>
                <a:gd name="connsiteY3" fmla="*/ 0 h 257442"/>
                <a:gd name="connsiteX0" fmla="*/ 2111568 w 2111568"/>
                <a:gd name="connsiteY0" fmla="*/ 0 h 257442"/>
                <a:gd name="connsiteX1" fmla="*/ 2056846 w 2111568"/>
                <a:gd name="connsiteY1" fmla="*/ 257442 h 257442"/>
                <a:gd name="connsiteX2" fmla="*/ 0 w 2111568"/>
                <a:gd name="connsiteY2" fmla="*/ 257442 h 257442"/>
                <a:gd name="connsiteX3" fmla="*/ 0 w 2111568"/>
                <a:gd name="connsiteY3" fmla="*/ 0 h 257442"/>
                <a:gd name="connsiteX0" fmla="*/ 2111568 w 2111568"/>
                <a:gd name="connsiteY0" fmla="*/ 0 h 257442"/>
                <a:gd name="connsiteX1" fmla="*/ 2056846 w 2111568"/>
                <a:gd name="connsiteY1" fmla="*/ 257442 h 257442"/>
                <a:gd name="connsiteX2" fmla="*/ 0 w 2111568"/>
                <a:gd name="connsiteY2" fmla="*/ 257442 h 257442"/>
                <a:gd name="connsiteX3" fmla="*/ 0 w 2111568"/>
                <a:gd name="connsiteY3" fmla="*/ 0 h 257442"/>
                <a:gd name="connsiteX0" fmla="*/ 2391391 w 2391391"/>
                <a:gd name="connsiteY0" fmla="*/ 0 h 257442"/>
                <a:gd name="connsiteX1" fmla="*/ 2056846 w 2391391"/>
                <a:gd name="connsiteY1" fmla="*/ 257442 h 257442"/>
                <a:gd name="connsiteX2" fmla="*/ 0 w 2391391"/>
                <a:gd name="connsiteY2" fmla="*/ 257442 h 257442"/>
                <a:gd name="connsiteX3" fmla="*/ 0 w 2391391"/>
                <a:gd name="connsiteY3" fmla="*/ 0 h 257442"/>
                <a:gd name="connsiteX0" fmla="*/ 2391391 w 2391391"/>
                <a:gd name="connsiteY0" fmla="*/ 0 h 257442"/>
                <a:gd name="connsiteX1" fmla="*/ 2323586 w 2391391"/>
                <a:gd name="connsiteY1" fmla="*/ 257442 h 257442"/>
                <a:gd name="connsiteX2" fmla="*/ 0 w 2391391"/>
                <a:gd name="connsiteY2" fmla="*/ 257442 h 257442"/>
                <a:gd name="connsiteX3" fmla="*/ 0 w 2391391"/>
                <a:gd name="connsiteY3" fmla="*/ 0 h 257442"/>
                <a:gd name="connsiteX0" fmla="*/ 2391391 w 2391391"/>
                <a:gd name="connsiteY0" fmla="*/ 0 h 257442"/>
                <a:gd name="connsiteX1" fmla="*/ 2323586 w 2391391"/>
                <a:gd name="connsiteY1" fmla="*/ 257442 h 257442"/>
                <a:gd name="connsiteX2" fmla="*/ 0 w 2391391"/>
                <a:gd name="connsiteY2" fmla="*/ 257442 h 257442"/>
                <a:gd name="connsiteX3" fmla="*/ 0 w 2391391"/>
                <a:gd name="connsiteY3" fmla="*/ 0 h 257442"/>
                <a:gd name="connsiteX0" fmla="*/ 2391391 w 2391391"/>
                <a:gd name="connsiteY0" fmla="*/ 0 h 257442"/>
                <a:gd name="connsiteX1" fmla="*/ 2323586 w 2391391"/>
                <a:gd name="connsiteY1" fmla="*/ 257442 h 257442"/>
                <a:gd name="connsiteX2" fmla="*/ 0 w 2391391"/>
                <a:gd name="connsiteY2" fmla="*/ 257442 h 257442"/>
                <a:gd name="connsiteX3" fmla="*/ 0 w 2391391"/>
                <a:gd name="connsiteY3" fmla="*/ 0 h 257442"/>
              </a:gdLst>
              <a:ahLst/>
              <a:cxnLst>
                <a:cxn ang="0">
                  <a:pos x="connsiteX0" y="connsiteY0"/>
                </a:cxn>
                <a:cxn ang="0">
                  <a:pos x="connsiteX1" y="connsiteY1"/>
                </a:cxn>
                <a:cxn ang="0">
                  <a:pos x="connsiteX2" y="connsiteY2"/>
                </a:cxn>
                <a:cxn ang="0">
                  <a:pos x="connsiteX3" y="connsiteY3"/>
                </a:cxn>
              </a:cxnLst>
              <a:rect l="l" t="t" r="r" b="b"/>
              <a:pathLst>
                <a:path w="2391391" h="257442">
                  <a:moveTo>
                    <a:pt x="2391391" y="0"/>
                  </a:moveTo>
                  <a:lnTo>
                    <a:pt x="2323586" y="257442"/>
                  </a:lnTo>
                  <a:lnTo>
                    <a:pt x="0" y="257442"/>
                  </a:lnTo>
                  <a:lnTo>
                    <a:pt x="0" y="0"/>
                  </a:lnTo>
                  <a:close/>
                </a:path>
              </a:pathLst>
            </a:custGeom>
            <a:solidFill>
              <a:srgbClr val="045B91"/>
            </a:solidFill>
            <a:ln w="22225"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endParaRPr lang="en-US" sz="1600" dirty="0">
                <a:solidFill>
                  <a:schemeClr val="tx2"/>
                </a:solidFill>
              </a:endParaRPr>
            </a:p>
          </p:txBody>
        </p:sp>
        <p:sp>
          <p:nvSpPr>
            <p:cNvPr id="7" name="btfpRunningAgenda1LevelTextLeft250762">
              <a:extLst>
                <a:ext uri="{FF2B5EF4-FFF2-40B4-BE49-F238E27FC236}">
                  <a16:creationId xmlns:a16="http://schemas.microsoft.com/office/drawing/2014/main" id="{D3EF6002-A759-E14C-D365-291ABDA956CD}"/>
                </a:ext>
              </a:extLst>
            </p:cNvPr>
            <p:cNvSpPr txBox="1"/>
            <p:nvPr/>
          </p:nvSpPr>
          <p:spPr bwMode="gray">
            <a:xfrm>
              <a:off x="0" y="426915"/>
              <a:ext cx="2323586" cy="318997"/>
            </a:xfrm>
            <a:prstGeom prst="rect">
              <a:avLst/>
            </a:prstGeom>
            <a:noFill/>
          </p:spPr>
          <p:txBody>
            <a:bodyPr vert="horz" wrap="none" lIns="360363" tIns="36036" rIns="360363" bIns="36036" rtlCol="0" anchor="t">
              <a:spAutoFit/>
            </a:bodyPr>
            <a:lstStyle/>
            <a:p>
              <a:pPr marL="0" indent="0">
                <a:spcBef>
                  <a:spcPts val="0"/>
                </a:spcBef>
                <a:buNone/>
              </a:pPr>
              <a:r>
                <a:rPr lang="en-US" sz="1600" b="1" cap="all" spc="450" dirty="0">
                  <a:solidFill>
                    <a:srgbClr val="FFFFFF"/>
                  </a:solidFill>
                </a:rPr>
                <a:t>WORKSHEET</a:t>
              </a:r>
            </a:p>
          </p:txBody>
        </p:sp>
      </p:grpSp>
      <p:pic>
        <p:nvPicPr>
          <p:cNvPr id="4" name="Picture 3">
            <a:extLst>
              <a:ext uri="{FF2B5EF4-FFF2-40B4-BE49-F238E27FC236}">
                <a16:creationId xmlns:a16="http://schemas.microsoft.com/office/drawing/2014/main" id="{D753C25C-0A85-C4DD-76CB-AD65FB39C386}"/>
              </a:ext>
            </a:extLst>
          </p:cNvPr>
          <p:cNvPicPr>
            <a:picLocks noChangeAspect="1"/>
          </p:cNvPicPr>
          <p:nvPr/>
        </p:nvPicPr>
        <p:blipFill>
          <a:blip r:embed="rId8" cstate="print">
            <a:extLst>
              <a:ext uri="{28A0092B-C50C-407E-A947-70E740481C1C}">
                <a14:useLocalDpi xmlns:a14="http://schemas.microsoft.com/office/drawing/2010/main" val="0"/>
              </a:ext>
            </a:extLst>
          </a:blip>
          <a:srcRect/>
          <a:stretch/>
        </p:blipFill>
        <p:spPr>
          <a:xfrm>
            <a:off x="5420660" y="231431"/>
            <a:ext cx="1935811" cy="789965"/>
          </a:xfrm>
          <a:prstGeom prst="rect">
            <a:avLst/>
          </a:prstGeom>
        </p:spPr>
      </p:pic>
    </p:spTree>
    <p:custDataLst>
      <p:tags r:id="rId1"/>
    </p:custDataLst>
    <p:extLst>
      <p:ext uri="{BB962C8B-B14F-4D97-AF65-F5344CB8AC3E}">
        <p14:creationId xmlns:p14="http://schemas.microsoft.com/office/powerpoint/2010/main" val="68123522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0"/>
  <p:tag name="ARTICULATE_SLIDE_THUMBNAIL_REFRESH" val="1"/>
  <p:tag name="ARTICULATE_PROJECT_OPEN" val="0"/>
  <p:tag name="MEKKOFORMATS" val="&lt;MekkoFormats&gt;&lt;NumberFormat DecimalSeparator=&quot;.&quot; ThousandSeparator=&quot;,&quot; NegativeNumberFormat=&quot;1&quot; /&gt;&lt;Font&gt;&lt;Output_Font_Name Default=&quot;Arial&quot; UsePPTTheme=&quot;True&quot; /&gt;&lt;/Font&gt;&lt;DateFormat CultureID=&quot;1033&quot; FormatString=&quot;M/d/yyyy&quot; /&gt;&lt;/MekkoFormats&gt;"/>
  <p:tag name="BTFPCOLUMNGUIDE" val="Visible"/>
  <p:tag name="OFFICE" val="Bridgespan"/>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BTFPLAYOUTENABLED" val="1"/>
  <p:tag name="BTFPLAYOUTCOLUMNS" val="1"/>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BTFPLAYOUTCOLUMNS" val="1"/>
  <p:tag name="BTFPLAYOUTENABLED"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BTFPLAYOUTENABLED" val="0"/>
</p:tagLst>
</file>

<file path=ppt/tags/tag22.xml><?xml version="1.0" encoding="utf-8"?>
<p:tagLst xmlns:a="http://schemas.openxmlformats.org/drawingml/2006/main" xmlns:r="http://schemas.openxmlformats.org/officeDocument/2006/relationships" xmlns:p="http://schemas.openxmlformats.org/presentationml/2006/main">
  <p:tag name="BTFPLAYOUTENABLED" val="0"/>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Bridgespan Core (16_9)">
  <a:themeElements>
    <a:clrScheme name="Bridgespan">
      <a:dk1>
        <a:srgbClr val="464547"/>
      </a:dk1>
      <a:lt1>
        <a:srgbClr val="D0D1D3"/>
      </a:lt1>
      <a:dk2>
        <a:srgbClr val="FFFFFF"/>
      </a:dk2>
      <a:lt2>
        <a:srgbClr val="00437A"/>
      </a:lt2>
      <a:accent1>
        <a:srgbClr val="00A9E0"/>
      </a:accent1>
      <a:accent2>
        <a:srgbClr val="F08613"/>
      </a:accent2>
      <a:accent3>
        <a:srgbClr val="747678"/>
      </a:accent3>
      <a:accent4>
        <a:srgbClr val="008542"/>
      </a:accent4>
      <a:accent5>
        <a:srgbClr val="7AB800"/>
      </a:accent5>
      <a:accent6>
        <a:srgbClr val="70CDE3"/>
      </a:accent6>
      <a:hlink>
        <a:srgbClr val="00A9E0"/>
      </a:hlink>
      <a:folHlink>
        <a:srgbClr val="00A9E0"/>
      </a:folHlink>
    </a:clrScheme>
    <a:fontScheme name="Bridgespan">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gray">
        <a:solidFill>
          <a:srgbClr val="00A9E0"/>
        </a:solidFill>
        <a:ln w="22225" cap="flat" cmpd="sng" algn="ctr">
          <a:noFill/>
          <a:prstDash val="solid"/>
          <a:miter lim="800000"/>
          <a:headEnd type="none" w="med" len="med"/>
          <a:tailEnd type="none" w="med" len="med"/>
        </a:ln>
      </a:spPr>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defPPr marL="0" indent="0" algn="ctr">
          <a:buNone/>
          <a:defRPr sz="1600" dirty="0" smtClean="0">
            <a:solidFill>
              <a:schemeClr val="tx2"/>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2225" cap="flat">
          <a:solidFill>
            <a:schemeClr val="accent1"/>
          </a:solidFill>
          <a:beve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none" lIns="36000" tIns="36000" rIns="36000" bIns="36000" rtlCol="0">
        <a:spAutoFit/>
      </a:bodyPr>
      <a:lstStyle>
        <a:defPPr marL="0" indent="0" algn="l">
          <a:spcBef>
            <a:spcPts val="1200"/>
          </a:spcBef>
          <a:buNone/>
          <a:defRPr sz="1800" dirty="0" err="1" smtClean="0"/>
        </a:defPPr>
      </a:lstStyle>
    </a:txDef>
  </a:objectDefaults>
  <a:extraClrSchemeLst/>
  <a:extLst>
    <a:ext uri="{05A4C25C-085E-4340-85A3-A5531E510DB2}">
      <thm15:themeFamily xmlns:thm15="http://schemas.microsoft.com/office/thememl/2012/main" name="Bridgespan Core (16_9).potx [Read-Only]" id="{2C98F80E-6FFB-44B3-96FC-3D853575BDDA}" vid="{51B6DDC0-0D75-40B1-8E1F-5BB049B0AB3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CE28C1D2031CE49B65EB9398B6665A4" ma:contentTypeVersion="10" ma:contentTypeDescription="Create a new document." ma:contentTypeScope="" ma:versionID="ed35408c8a9a0110d2405930c50ff229">
  <xsd:schema xmlns:xsd="http://www.w3.org/2001/XMLSchema" xmlns:xs="http://www.w3.org/2001/XMLSchema" xmlns:p="http://schemas.microsoft.com/office/2006/metadata/properties" xmlns:ns2="024ef72b-9a44-443b-86c7-2b9b89248177" xmlns:ns3="df6b8441-aa16-4692-b757-547843ef6d58" targetNamespace="http://schemas.microsoft.com/office/2006/metadata/properties" ma:root="true" ma:fieldsID="71452154fa242e3db49e182838003353" ns2:_="" ns3:_="">
    <xsd:import namespace="024ef72b-9a44-443b-86c7-2b9b89248177"/>
    <xsd:import namespace="df6b8441-aa16-4692-b757-547843ef6d5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3:SharedWithUsers" minOccurs="0"/>
                <xsd:element ref="ns3:SharedWithDetail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24ef72b-9a44-443b-86c7-2b9b8924817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f6b8441-aa16-4692-b757-547843ef6d5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D0099B9-3A56-4A00-BEE2-FFDA9FF8B9A0}">
  <ds:schemaRefs>
    <ds:schemaRef ds:uri="http://schemas.microsoft.com/office/infopath/2007/PartnerControls"/>
    <ds:schemaRef ds:uri="http://purl.org/dc/elements/1.1/"/>
    <ds:schemaRef ds:uri="http://schemas.microsoft.com/office/2006/documentManagement/types"/>
    <ds:schemaRef ds:uri="http://schemas.microsoft.com/office/2006/metadata/properties"/>
    <ds:schemaRef ds:uri="http://schemas.openxmlformats.org/package/2006/metadata/core-properties"/>
    <ds:schemaRef ds:uri="df6b8441-aa16-4692-b757-547843ef6d58"/>
    <ds:schemaRef ds:uri="http://purl.org/dc/terms/"/>
    <ds:schemaRef ds:uri="024ef72b-9a44-443b-86c7-2b9b89248177"/>
    <ds:schemaRef ds:uri="http://www.w3.org/XML/1998/namespace"/>
    <ds:schemaRef ds:uri="http://purl.org/dc/dcmitype/"/>
  </ds:schemaRefs>
</ds:datastoreItem>
</file>

<file path=customXml/itemProps2.xml><?xml version="1.0" encoding="utf-8"?>
<ds:datastoreItem xmlns:ds="http://schemas.openxmlformats.org/officeDocument/2006/customXml" ds:itemID="{327EF6A3-FD78-4AD3-B341-91743B2D2F7A}">
  <ds:schemaRefs>
    <ds:schemaRef ds:uri="024ef72b-9a44-443b-86c7-2b9b89248177"/>
    <ds:schemaRef ds:uri="df6b8441-aa16-4692-b757-547843ef6d5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37390B42-EC59-4F7B-A691-4898385C86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Bridgespan Core (16_9)</Template>
  <TotalTime>280</TotalTime>
  <Words>336</Words>
  <Application>Microsoft Office PowerPoint</Application>
  <PresentationFormat>Custom</PresentationFormat>
  <Paragraphs>44</Paragraphs>
  <Slides>2</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vt:i4>
      </vt:variant>
    </vt:vector>
  </HeadingPairs>
  <TitlesOfParts>
    <vt:vector size="7" baseType="lpstr">
      <vt:lpstr>Arial</vt:lpstr>
      <vt:lpstr>Calibri</vt:lpstr>
      <vt:lpstr>Gotham Medium</vt:lpstr>
      <vt:lpstr>Bridgespan Core (16_9)</vt:lpstr>
      <vt:lpstr>think-cell Slide</vt:lpstr>
      <vt:lpstr>PowerPoint Presentation</vt:lpstr>
      <vt:lpstr>PowerPoint Presentation</vt:lpstr>
    </vt:vector>
  </TitlesOfParts>
  <Company>Bain and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Six key iterative questions that successful collaboratives answer</dc:title>
  <dc:creator>Staab, Emily</dc:creator>
  <cp:lastModifiedBy>Staab, Emily</cp:lastModifiedBy>
  <cp:revision>8</cp:revision>
  <cp:lastPrinted>2017-02-15T14:23:56Z</cp:lastPrinted>
  <dcterms:created xsi:type="dcterms:W3CDTF">2025-02-28T17:29:58Z</dcterms:created>
  <dcterms:modified xsi:type="dcterms:W3CDTF">2025-03-10T21:49:58Z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75BE6827-2C01-4A24-B581-34AEC1ACBB6F</vt:lpwstr>
  </property>
  <property fmtid="{D5CDD505-2E9C-101B-9397-08002B2CF9AE}" pid="3" name="ArticulatePath">
    <vt:lpwstr>Bain Core Client Master Template (16_9)</vt:lpwstr>
  </property>
  <property fmtid="{D5CDD505-2E9C-101B-9397-08002B2CF9AE}" pid="4" name="ContentTypeId">
    <vt:lpwstr>0x010100ECE28C1D2031CE49B65EB9398B6665A4</vt:lpwstr>
  </property>
</Properties>
</file>