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5" r:id="rId2"/>
    <p:sldId id="296" r:id="rId3"/>
    <p:sldId id="297" r:id="rId4"/>
    <p:sldId id="298" r:id="rId5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336" y="360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dgespan.org/Publications-and-Tools/Leadership-Effectiveness/Leadership-Development-Toolkit/Tools-and-Templates/Evaluate-Your-Staff-to-Identify-Leaders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300" y="2884487"/>
            <a:ext cx="7924799" cy="99741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Additional tool: Discovering the critical success traits of your best hires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>
            <a:spLocks noGrp="1"/>
          </p:cNvSpPr>
          <p:nvPr/>
        </p:nvSpPr>
        <p:spPr bwMode="auto">
          <a:xfrm>
            <a:off x="520700" y="1360487"/>
            <a:ext cx="8686800" cy="490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In addition to setting clear goals and implementing toward them, your organization can conduct broader learning investigations that will guide leadership development decisions going forward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One tool for doing so is to identify the 3-5 shared traits of your most successful staff members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the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"/>
              </a:rPr>
              <a:t>performance-potential matrix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tool to identify your organizations strongest potential future leaders (you can also use strong former leaders)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With your senior leadership team, discuss what traits these individuals have in common that make them successful at your organization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Three: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Integrate these traits into your hiring, evaluation, and development plans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Four: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Monitor to see if assessing for these traits in the hiring stage leads to stronger hires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Discovering the critical success traits of your best hires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150314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SAMPLE: Traits brainstorm with senior team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>
            <p:custDataLst>
              <p:tags r:id="rId1"/>
            </p:custDataLst>
          </p:nvPr>
        </p:nvSpPr>
        <p:spPr>
          <a:xfrm>
            <a:off x="596900" y="2427287"/>
            <a:ext cx="40386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Adventurous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Takes risks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Ambitious: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Driven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succeed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Approachable: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Works well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others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Articulate: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Expresses well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in front of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groups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Calm: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Stays levelheaded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in a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crisis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Charismatic: Can be a leader when need be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Confident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afraid to ask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questions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Cooperative: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Gets along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well in a team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setting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Creative: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Thinks outside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box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Curious: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Eager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learn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Data-driven: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Uses evidence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make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decisions          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Determined: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Does not give up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Devoted: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Committed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the company’s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success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Diligent: Works relentlessly when need be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Easygoing: Easily adapts to new situations 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Educated: Possesses formal training</a:t>
            </a: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4864100" y="2427287"/>
            <a:ext cx="4038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Efficient: Has very quick turnover time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Enthusiastic: Puts energy into every project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Flexible: Able to adapt my priorities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Fun: Doesn’t forget the “joy factor”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Honest: Values integrity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Independent: Needs little direction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Meticulous: Pays attention to the small details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Opinionated: Comfortable voicing opinions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Organized: Doesn’t drop balls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atient: Not easily ruffled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Persuasive: A natural salesperson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Procedural: Works best with structure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Resourceful: Uses every tool at hand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Results-oriented: Sets goals and work toward them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Technological: Industrially savvy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700" y="7226399"/>
            <a:ext cx="6962775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r>
              <a:rPr lang="en-US" sz="1000" dirty="0" smtClean="0"/>
              <a:t>Source: Trait list taken in part </a:t>
            </a:r>
            <a:r>
              <a:rPr lang="en-US" sz="1000" dirty="0"/>
              <a:t>from “50 </a:t>
            </a:r>
            <a:r>
              <a:rPr lang="en-US" sz="1000" dirty="0" smtClean="0"/>
              <a:t>Personality </a:t>
            </a:r>
            <a:r>
              <a:rPr lang="en-US" sz="1000" dirty="0"/>
              <a:t>Traits for the </a:t>
            </a:r>
            <a:r>
              <a:rPr lang="en-US" sz="1000" dirty="0" smtClean="0"/>
              <a:t>Workplace” on Monster.com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8300" y="1360487"/>
            <a:ext cx="8763000" cy="990600"/>
          </a:xfrm>
          <a:prstGeom prst="rect">
            <a:avLst/>
          </a:prstGeom>
          <a:solidFill>
            <a:schemeClr val="tx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Our strongest players:</a:t>
            </a:r>
            <a:endParaRPr lang="en-US" sz="1400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900" y="1741487"/>
            <a:ext cx="8305800" cy="52322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400" dirty="0" smtClean="0"/>
              <a:t>George Mendoza, Cynthia Reed, Maya Mendez, Rachel Stein, Darius Adams, Tran </a:t>
            </a:r>
            <a:r>
              <a:rPr lang="en-US" sz="1400" dirty="0" err="1" smtClean="0"/>
              <a:t>Chiem</a:t>
            </a:r>
            <a:r>
              <a:rPr lang="en-US" sz="1400" dirty="0" smtClean="0"/>
              <a:t>, Alan Block, Kelly Collins</a:t>
            </a:r>
          </a:p>
        </p:txBody>
      </p:sp>
      <p:pic>
        <p:nvPicPr>
          <p:cNvPr id="12" name="RedChec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40" y="4865687"/>
            <a:ext cx="334524" cy="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RedChec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6447" y="5627687"/>
            <a:ext cx="334524" cy="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RedChec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6776" y="5627687"/>
            <a:ext cx="334524" cy="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RedChec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6776" y="3570287"/>
            <a:ext cx="334524" cy="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RedChec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6776" y="2349352"/>
            <a:ext cx="334524" cy="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368300" y="2424780"/>
            <a:ext cx="228600" cy="411730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traits</a:t>
            </a:r>
          </a:p>
        </p:txBody>
      </p:sp>
      <p:sp>
        <p:nvSpPr>
          <p:cNvPr id="1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6_85 8_85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8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Template: Traits brainstorm with senior team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>
            <p:custDataLst>
              <p:tags r:id="rId1"/>
            </p:custDataLst>
          </p:nvPr>
        </p:nvSpPr>
        <p:spPr>
          <a:xfrm>
            <a:off x="596900" y="2427287"/>
            <a:ext cx="40386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Adventurous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Takes risks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Ambitious: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Driven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succeed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Approachable: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Works well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others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Articulate: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Expresses well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in front of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groups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Calm: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Stays levelheaded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in a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crisis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Charismatic: Can be a leader when need be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Confident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afraid to ask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questions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Cooperative: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Gets along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well in a team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setting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Creative: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Thinks outside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box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Curious: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Eager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learn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Data-driven: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Uses evidence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make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decisions          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Determined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 Does not give up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Devoted: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Committed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to the company’s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success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Diligent: Works relentlessly when need be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Easygoing: Easily adapts to new situations 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Educated: Possesses formal training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______________________________________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______________________________________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4864100" y="2427287"/>
            <a:ext cx="40386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Efficient: Has very quick turnover time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Enthusiastic: Puts energy into every project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Flexible: Able to adapt my priorities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Fun: Doesn’t forget the “joy factor”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Honest: Values integrity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Independent: Needs little direction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Meticulous: Pays attention to the small details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Opinionated: Comfortable voicing opinions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Organized: Doesn’t drop balls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atient: Not easily ruffled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Persuasive: A natural salesperson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Procedural: Works best with structure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Resourceful: Uses every tool at hand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Results-oriented: Sets goals and work toward them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Technological: Industrially savvy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______________________________________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______________________________________</a:t>
            </a:r>
          </a:p>
          <a:p>
            <a:pPr marL="182563" indent="-182563">
              <a:spcBef>
                <a:spcPts val="576"/>
              </a:spcBef>
              <a:buSzPct val="100000"/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______________________________________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700" y="7226399"/>
            <a:ext cx="6962775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r>
              <a:rPr lang="en-US" sz="1000" dirty="0" smtClean="0"/>
              <a:t>Source: Trait list taken in part </a:t>
            </a:r>
            <a:r>
              <a:rPr lang="en-US" sz="1000" dirty="0"/>
              <a:t>from “50 </a:t>
            </a:r>
            <a:r>
              <a:rPr lang="en-US" sz="1000" dirty="0" smtClean="0"/>
              <a:t>Personality </a:t>
            </a:r>
            <a:r>
              <a:rPr lang="en-US" sz="1000" dirty="0"/>
              <a:t>Traits for the </a:t>
            </a:r>
            <a:r>
              <a:rPr lang="en-US" sz="1000" dirty="0" smtClean="0"/>
              <a:t>Workplace” on Monster.com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8300" y="1360487"/>
            <a:ext cx="8763000" cy="990600"/>
          </a:xfrm>
          <a:prstGeom prst="rect">
            <a:avLst/>
          </a:prstGeom>
          <a:solidFill>
            <a:schemeClr val="tx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Our strongest players:</a:t>
            </a:r>
            <a:endParaRPr lang="en-US" sz="1400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8300" y="2424780"/>
            <a:ext cx="228600" cy="472687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traits</a:t>
            </a: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6_85 8_85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90124985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-94170327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45389477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4538947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Custom 8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109</TotalTime>
  <Words>647</Words>
  <Application>Microsoft Office PowerPoint</Application>
  <PresentationFormat>Custom</PresentationFormat>
  <Paragraphs>92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Bridgespan Group</vt:lpstr>
      <vt:lpstr>think-cell Slide</vt:lpstr>
      <vt:lpstr>Additional tool: Discovering the critical success traits of your best hires</vt:lpstr>
      <vt:lpstr>Discovering the critical success traits of your best hires</vt:lpstr>
      <vt:lpstr>SAMPLE: Traits brainstorm with senior team</vt:lpstr>
      <vt:lpstr>Template: Traits brainstorm with senior team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39</cp:revision>
  <dcterms:created xsi:type="dcterms:W3CDTF">2013-06-11T13:31:30Z</dcterms:created>
  <dcterms:modified xsi:type="dcterms:W3CDTF">2013-06-20T15:05:55Z</dcterms:modified>
</cp:coreProperties>
</file>